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60" r:id="rId6"/>
    <p:sldId id="257" r:id="rId7"/>
    <p:sldId id="286" r:id="rId8"/>
    <p:sldId id="274" r:id="rId9"/>
    <p:sldId id="287" r:id="rId10"/>
    <p:sldId id="288" r:id="rId11"/>
    <p:sldId id="277" r:id="rId12"/>
    <p:sldId id="289" r:id="rId13"/>
    <p:sldId id="290" r:id="rId14"/>
    <p:sldId id="291" r:id="rId15"/>
    <p:sldId id="292" r:id="rId16"/>
    <p:sldId id="294" r:id="rId17"/>
    <p:sldId id="293" r:id="rId18"/>
    <p:sldId id="295" r:id="rId19"/>
    <p:sldId id="298" r:id="rId20"/>
    <p:sldId id="299" r:id="rId21"/>
    <p:sldId id="297" r:id="rId22"/>
    <p:sldId id="300" r:id="rId23"/>
    <p:sldId id="301" r:id="rId24"/>
    <p:sldId id="302" r:id="rId25"/>
    <p:sldId id="304" r:id="rId26"/>
    <p:sldId id="303" r:id="rId27"/>
    <p:sldId id="275" r:id="rId28"/>
    <p:sldId id="279" r:id="rId29"/>
    <p:sldId id="280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26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gin" id="{E3CBA27E-5E38-4BA5-BACA-68336EEDB4FA}">
          <p14:sldIdLst>
            <p14:sldId id="256"/>
            <p14:sldId id="260"/>
          </p14:sldIdLst>
        </p14:section>
        <p14:section name="Introductie" id="{0CB52F92-FDB5-46DC-BD89-9C53A00A81A8}">
          <p14:sldIdLst>
            <p14:sldId id="257"/>
            <p14:sldId id="286"/>
            <p14:sldId id="274"/>
            <p14:sldId id="287"/>
            <p14:sldId id="288"/>
            <p14:sldId id="277"/>
            <p14:sldId id="289"/>
            <p14:sldId id="290"/>
            <p14:sldId id="291"/>
            <p14:sldId id="292"/>
            <p14:sldId id="294"/>
            <p14:sldId id="293"/>
          </p14:sldIdLst>
        </p14:section>
        <p14:section name="Sectie" id="{3C552CCB-FAC8-4115-8054-BC8ABDA3BF9F}">
          <p14:sldIdLst>
            <p14:sldId id="295"/>
            <p14:sldId id="298"/>
            <p14:sldId id="299"/>
            <p14:sldId id="297"/>
            <p14:sldId id="300"/>
            <p14:sldId id="301"/>
            <p14:sldId id="302"/>
            <p14:sldId id="304"/>
            <p14:sldId id="303"/>
            <p14:sldId id="275"/>
            <p14:sldId id="279"/>
            <p14:sldId id="280"/>
            <p14:sldId id="306"/>
          </p14:sldIdLst>
        </p14:section>
        <p14:section name="Tussentitel (automatisch)" id="{F8604FF3-CD39-44DA-8447-39F1487CF9C5}">
          <p14:sldIdLst>
            <p14:sldId id="307"/>
            <p14:sldId id="308"/>
            <p14:sldId id="309"/>
            <p14:sldId id="310"/>
            <p14:sldId id="311"/>
            <p14:sldId id="312"/>
            <p14:sldId id="267"/>
          </p14:sldIdLst>
        </p14:section>
        <p14:section name="Sectie" id="{BA066C19-D47C-4388-BF2D-1C88F06F7B1A}">
          <p14:sldIdLst/>
        </p14:section>
        <p14:section name="Resumetitel" id="{C8BCF9BF-1233-4F8F-930E-C92DFDFFD625}">
          <p14:sldIdLst/>
        </p14:section>
        <p14:section name="Einde" id="{5E743038-0B2F-4C1C-A787-51824D21190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3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win Rietveld" initials="ER" lastIdx="1" clrIdx="0">
    <p:extLst>
      <p:ext uri="{19B8F6BF-5375-455C-9EA6-DF929625EA0E}">
        <p15:presenceInfo xmlns:p15="http://schemas.microsoft.com/office/powerpoint/2012/main" userId="S::erwin@ambrero.nl::7095b9b9-ef27-4250-9c48-baa8493f09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D8F"/>
    <a:srgbClr val="1867B1"/>
    <a:srgbClr val="95AB57"/>
    <a:srgbClr val="FFFFFF"/>
    <a:srgbClr val="98AF5B"/>
    <a:srgbClr val="5391BC"/>
    <a:srgbClr val="000000"/>
    <a:srgbClr val="B3D5D1"/>
    <a:srgbClr val="F0F0F0"/>
    <a:srgbClr val="102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225146-34A3-4E0F-8C1F-85A117FF84F9}" v="86" dt="2025-09-10T10:01:00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1323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b Vermeulen" userId="f4e2f770-cb7b-4e65-8180-11c141040dad" providerId="ADAL" clId="{C3091445-C2BC-4D46-A1D0-94496C9D572B}"/>
    <pc:docChg chg="undo custSel addSld delSld modSld sldOrd modSection">
      <pc:chgData name="Job Vermeulen" userId="f4e2f770-cb7b-4e65-8180-11c141040dad" providerId="ADAL" clId="{C3091445-C2BC-4D46-A1D0-94496C9D572B}" dt="2025-09-04T09:12:40.995" v="985" actId="478"/>
      <pc:docMkLst>
        <pc:docMk/>
      </pc:docMkLst>
      <pc:sldChg chg="addSp delSp modSp mod">
        <pc:chgData name="Job Vermeulen" userId="f4e2f770-cb7b-4e65-8180-11c141040dad" providerId="ADAL" clId="{C3091445-C2BC-4D46-A1D0-94496C9D572B}" dt="2025-09-04T09:12:40.995" v="985" actId="478"/>
        <pc:sldMkLst>
          <pc:docMk/>
          <pc:sldMk cId="1017419454" sldId="256"/>
        </pc:sldMkLst>
        <pc:spChg chg="add mod">
          <ac:chgData name="Job Vermeulen" userId="f4e2f770-cb7b-4e65-8180-11c141040dad" providerId="ADAL" clId="{C3091445-C2BC-4D46-A1D0-94496C9D572B}" dt="2025-08-26T14:04:57.661" v="494" actId="207"/>
          <ac:spMkLst>
            <pc:docMk/>
            <pc:sldMk cId="1017419454" sldId="256"/>
            <ac:spMk id="7" creationId="{74AA0EC2-E903-41DC-7281-53A82DBCD84E}"/>
          </ac:spMkLst>
        </pc:spChg>
        <pc:spChg chg="mod">
          <ac:chgData name="Job Vermeulen" userId="f4e2f770-cb7b-4e65-8180-11c141040dad" providerId="ADAL" clId="{C3091445-C2BC-4D46-A1D0-94496C9D572B}" dt="2025-08-27T09:59:12.141" v="567" actId="2711"/>
          <ac:spMkLst>
            <pc:docMk/>
            <pc:sldMk cId="1017419454" sldId="256"/>
            <ac:spMk id="8" creationId="{6351719C-1AA5-402F-B789-CE9B73DCBA9B}"/>
          </ac:spMkLst>
        </pc:spChg>
      </pc:sldChg>
      <pc:sldChg chg="addSp delSp modSp mod">
        <pc:chgData name="Job Vermeulen" userId="f4e2f770-cb7b-4e65-8180-11c141040dad" providerId="ADAL" clId="{C3091445-C2BC-4D46-A1D0-94496C9D572B}" dt="2025-09-03T13:06:51.196" v="861" actId="14100"/>
        <pc:sldMkLst>
          <pc:docMk/>
          <pc:sldMk cId="4008979125" sldId="257"/>
        </pc:sldMkLst>
        <pc:spChg chg="add del mod">
          <ac:chgData name="Job Vermeulen" userId="f4e2f770-cb7b-4e65-8180-11c141040dad" providerId="ADAL" clId="{C3091445-C2BC-4D46-A1D0-94496C9D572B}" dt="2025-09-03T13:06:51.196" v="861" actId="14100"/>
          <ac:spMkLst>
            <pc:docMk/>
            <pc:sldMk cId="4008979125" sldId="257"/>
            <ac:spMk id="2" creationId="{170041D5-8ED5-47D9-A7EB-5C2D4648F310}"/>
          </ac:spMkLst>
        </pc:spChg>
        <pc:spChg chg="mod">
          <ac:chgData name="Job Vermeulen" userId="f4e2f770-cb7b-4e65-8180-11c141040dad" providerId="ADAL" clId="{C3091445-C2BC-4D46-A1D0-94496C9D572B}" dt="2025-09-03T13:06:28.579" v="857" actId="1037"/>
          <ac:spMkLst>
            <pc:docMk/>
            <pc:sldMk cId="4008979125" sldId="257"/>
            <ac:spMk id="8" creationId="{6351719C-1AA5-402F-B789-CE9B73DCBA9B}"/>
          </ac:spMkLst>
        </pc:spChg>
        <pc:spChg chg="mod">
          <ac:chgData name="Job Vermeulen" userId="f4e2f770-cb7b-4e65-8180-11c141040dad" providerId="ADAL" clId="{C3091445-C2BC-4D46-A1D0-94496C9D572B}" dt="2025-08-27T10:02:52.701" v="650" actId="2711"/>
          <ac:spMkLst>
            <pc:docMk/>
            <pc:sldMk cId="4008979125" sldId="257"/>
            <ac:spMk id="25" creationId="{64921459-668B-4939-A978-9899DFA06841}"/>
          </ac:spMkLst>
        </pc:spChg>
        <pc:spChg chg="mod">
          <ac:chgData name="Job Vermeulen" userId="f4e2f770-cb7b-4e65-8180-11c141040dad" providerId="ADAL" clId="{C3091445-C2BC-4D46-A1D0-94496C9D572B}" dt="2025-08-27T10:02:52.701" v="650" actId="2711"/>
          <ac:spMkLst>
            <pc:docMk/>
            <pc:sldMk cId="4008979125" sldId="257"/>
            <ac:spMk id="26" creationId="{3C5BC8A8-F7BC-455B-8B31-903624B44375}"/>
          </ac:spMkLst>
        </pc:spChg>
        <pc:spChg chg="mod">
          <ac:chgData name="Job Vermeulen" userId="f4e2f770-cb7b-4e65-8180-11c141040dad" providerId="ADAL" clId="{C3091445-C2BC-4D46-A1D0-94496C9D572B}" dt="2025-08-27T10:02:52.701" v="650" actId="2711"/>
          <ac:spMkLst>
            <pc:docMk/>
            <pc:sldMk cId="4008979125" sldId="257"/>
            <ac:spMk id="28" creationId="{602EBC55-7C75-43EB-84FE-DE9130441E60}"/>
          </ac:spMkLst>
        </pc:spChg>
        <pc:spChg chg="mod">
          <ac:chgData name="Job Vermeulen" userId="f4e2f770-cb7b-4e65-8180-11c141040dad" providerId="ADAL" clId="{C3091445-C2BC-4D46-A1D0-94496C9D572B}" dt="2025-08-27T10:02:52.701" v="650" actId="2711"/>
          <ac:spMkLst>
            <pc:docMk/>
            <pc:sldMk cId="4008979125" sldId="257"/>
            <ac:spMk id="29" creationId="{F61AE393-0FD3-40C4-81A6-8456AF95DA92}"/>
          </ac:spMkLst>
        </pc:spChg>
        <pc:spChg chg="mod">
          <ac:chgData name="Job Vermeulen" userId="f4e2f770-cb7b-4e65-8180-11c141040dad" providerId="ADAL" clId="{C3091445-C2BC-4D46-A1D0-94496C9D572B}" dt="2025-08-27T10:02:52.701" v="650" actId="2711"/>
          <ac:spMkLst>
            <pc:docMk/>
            <pc:sldMk cId="4008979125" sldId="257"/>
            <ac:spMk id="31" creationId="{0DB38FD0-824B-4CEB-9D2B-B5152F7DFA90}"/>
          </ac:spMkLst>
        </pc:spChg>
        <pc:spChg chg="mod">
          <ac:chgData name="Job Vermeulen" userId="f4e2f770-cb7b-4e65-8180-11c141040dad" providerId="ADAL" clId="{C3091445-C2BC-4D46-A1D0-94496C9D572B}" dt="2025-08-27T10:02:52.701" v="650" actId="2711"/>
          <ac:spMkLst>
            <pc:docMk/>
            <pc:sldMk cId="4008979125" sldId="257"/>
            <ac:spMk id="32" creationId="{7FD5CE05-3BBE-46F8-9195-CC33991B2E7F}"/>
          </ac:spMkLst>
        </pc:spChg>
        <pc:spChg chg="mod">
          <ac:chgData name="Job Vermeulen" userId="f4e2f770-cb7b-4e65-8180-11c141040dad" providerId="ADAL" clId="{C3091445-C2BC-4D46-A1D0-94496C9D572B}" dt="2025-08-27T10:05:43.855" v="766"/>
          <ac:spMkLst>
            <pc:docMk/>
            <pc:sldMk cId="4008979125" sldId="257"/>
            <ac:spMk id="34" creationId="{121D996A-E7E6-448C-B31A-09A67C9A1136}"/>
          </ac:spMkLst>
        </pc:spChg>
        <pc:spChg chg="mod">
          <ac:chgData name="Job Vermeulen" userId="f4e2f770-cb7b-4e65-8180-11c141040dad" providerId="ADAL" clId="{C3091445-C2BC-4D46-A1D0-94496C9D572B}" dt="2025-08-27T10:05:42.374" v="765"/>
          <ac:spMkLst>
            <pc:docMk/>
            <pc:sldMk cId="4008979125" sldId="257"/>
            <ac:spMk id="35" creationId="{7F987087-93AD-4279-AF58-3879570F829E}"/>
          </ac:spMkLst>
        </pc:spChg>
        <pc:spChg chg="mod">
          <ac:chgData name="Job Vermeulen" userId="f4e2f770-cb7b-4e65-8180-11c141040dad" providerId="ADAL" clId="{C3091445-C2BC-4D46-A1D0-94496C9D572B}" dt="2025-08-27T10:02:52.701" v="650" actId="2711"/>
          <ac:spMkLst>
            <pc:docMk/>
            <pc:sldMk cId="4008979125" sldId="257"/>
            <ac:spMk id="37" creationId="{5BDDF5D6-D55D-4033-B746-46A64C9C5CED}"/>
          </ac:spMkLst>
        </pc:spChg>
        <pc:spChg chg="mod">
          <ac:chgData name="Job Vermeulen" userId="f4e2f770-cb7b-4e65-8180-11c141040dad" providerId="ADAL" clId="{C3091445-C2BC-4D46-A1D0-94496C9D572B}" dt="2025-08-27T10:02:52.701" v="650" actId="2711"/>
          <ac:spMkLst>
            <pc:docMk/>
            <pc:sldMk cId="4008979125" sldId="257"/>
            <ac:spMk id="38" creationId="{DD510CC6-0DAC-4667-A06C-550B681FC31B}"/>
          </ac:spMkLst>
        </pc:spChg>
        <pc:grpChg chg="mod">
          <ac:chgData name="Job Vermeulen" userId="f4e2f770-cb7b-4e65-8180-11c141040dad" providerId="ADAL" clId="{C3091445-C2BC-4D46-A1D0-94496C9D572B}" dt="2025-09-03T13:06:28.579" v="857" actId="1037"/>
          <ac:grpSpMkLst>
            <pc:docMk/>
            <pc:sldMk cId="4008979125" sldId="257"/>
            <ac:grpSpMk id="24" creationId="{A8731EF5-2B98-493F-8CC2-D170F8BADD80}"/>
          </ac:grpSpMkLst>
        </pc:grpChg>
        <pc:grpChg chg="mod">
          <ac:chgData name="Job Vermeulen" userId="f4e2f770-cb7b-4e65-8180-11c141040dad" providerId="ADAL" clId="{C3091445-C2BC-4D46-A1D0-94496C9D572B}" dt="2025-09-03T13:06:28.579" v="857" actId="1037"/>
          <ac:grpSpMkLst>
            <pc:docMk/>
            <pc:sldMk cId="4008979125" sldId="257"/>
            <ac:grpSpMk id="27" creationId="{23F822BF-3D8B-4D21-8FD5-4B4B39839892}"/>
          </ac:grpSpMkLst>
        </pc:grpChg>
        <pc:grpChg chg="mod">
          <ac:chgData name="Job Vermeulen" userId="f4e2f770-cb7b-4e65-8180-11c141040dad" providerId="ADAL" clId="{C3091445-C2BC-4D46-A1D0-94496C9D572B}" dt="2025-09-03T13:06:28.579" v="857" actId="1037"/>
          <ac:grpSpMkLst>
            <pc:docMk/>
            <pc:sldMk cId="4008979125" sldId="257"/>
            <ac:grpSpMk id="30" creationId="{233B9FF3-6DEB-4A6B-A3BC-C46E6FAC07DC}"/>
          </ac:grpSpMkLst>
        </pc:grpChg>
        <pc:grpChg chg="mod">
          <ac:chgData name="Job Vermeulen" userId="f4e2f770-cb7b-4e65-8180-11c141040dad" providerId="ADAL" clId="{C3091445-C2BC-4D46-A1D0-94496C9D572B}" dt="2025-09-03T13:06:28.579" v="857" actId="1037"/>
          <ac:grpSpMkLst>
            <pc:docMk/>
            <pc:sldMk cId="4008979125" sldId="257"/>
            <ac:grpSpMk id="33" creationId="{F513B625-50B5-4712-9E5D-0642D457993C}"/>
          </ac:grpSpMkLst>
        </pc:grpChg>
        <pc:grpChg chg="mod">
          <ac:chgData name="Job Vermeulen" userId="f4e2f770-cb7b-4e65-8180-11c141040dad" providerId="ADAL" clId="{C3091445-C2BC-4D46-A1D0-94496C9D572B}" dt="2025-09-03T13:06:28.579" v="857" actId="1037"/>
          <ac:grpSpMkLst>
            <pc:docMk/>
            <pc:sldMk cId="4008979125" sldId="257"/>
            <ac:grpSpMk id="36" creationId="{FB64D7A6-79F9-4CFC-A697-86845DE4DE93}"/>
          </ac:grpSpMkLst>
        </pc:grpChg>
        <pc:picChg chg="add mod">
          <ac:chgData name="Job Vermeulen" userId="f4e2f770-cb7b-4e65-8180-11c141040dad" providerId="ADAL" clId="{C3091445-C2BC-4D46-A1D0-94496C9D572B}" dt="2025-09-03T13:06:09.295" v="772"/>
          <ac:picMkLst>
            <pc:docMk/>
            <pc:sldMk cId="4008979125" sldId="257"/>
            <ac:picMk id="3" creationId="{1D248B0A-7384-D6DF-2581-F2F74700BEA0}"/>
          </ac:picMkLst>
        </pc:picChg>
      </pc:sldChg>
      <pc:sldChg chg="modSp mod">
        <pc:chgData name="Job Vermeulen" userId="f4e2f770-cb7b-4e65-8180-11c141040dad" providerId="ADAL" clId="{C3091445-C2BC-4D46-A1D0-94496C9D572B}" dt="2025-09-03T13:05:26.079" v="771" actId="2711"/>
        <pc:sldMkLst>
          <pc:docMk/>
          <pc:sldMk cId="3711017658" sldId="260"/>
        </pc:sldMkLst>
        <pc:spChg chg="mod">
          <ac:chgData name="Job Vermeulen" userId="f4e2f770-cb7b-4e65-8180-11c141040dad" providerId="ADAL" clId="{C3091445-C2BC-4D46-A1D0-94496C9D572B}" dt="2025-09-03T13:05:26.079" v="771" actId="2711"/>
          <ac:spMkLst>
            <pc:docMk/>
            <pc:sldMk cId="3711017658" sldId="260"/>
            <ac:spMk id="15" creationId="{64F4D91E-A760-151F-5084-B75A3F188FFD}"/>
          </ac:spMkLst>
        </pc:spChg>
      </pc:sldChg>
      <pc:sldChg chg="modSp mod">
        <pc:chgData name="Job Vermeulen" userId="f4e2f770-cb7b-4e65-8180-11c141040dad" providerId="ADAL" clId="{C3091445-C2BC-4D46-A1D0-94496C9D572B}" dt="2025-09-03T13:08:19.913" v="895" actId="20577"/>
        <pc:sldMkLst>
          <pc:docMk/>
          <pc:sldMk cId="2467218404" sldId="263"/>
        </pc:sldMkLst>
      </pc:sldChg>
      <pc:sldChg chg="addSp modSp mod">
        <pc:chgData name="Job Vermeulen" userId="f4e2f770-cb7b-4e65-8180-11c141040dad" providerId="ADAL" clId="{C3091445-C2BC-4D46-A1D0-94496C9D572B}" dt="2025-09-04T09:12:20.261" v="984"/>
        <pc:sldMkLst>
          <pc:docMk/>
          <pc:sldMk cId="1031551697" sldId="267"/>
        </pc:sldMkLst>
        <pc:spChg chg="add mod">
          <ac:chgData name="Job Vermeulen" userId="f4e2f770-cb7b-4e65-8180-11c141040dad" providerId="ADAL" clId="{C3091445-C2BC-4D46-A1D0-94496C9D572B}" dt="2025-09-04T09:05:39.775" v="921" actId="2711"/>
          <ac:spMkLst>
            <pc:docMk/>
            <pc:sldMk cId="1031551697" sldId="267"/>
            <ac:spMk id="2" creationId="{64F49087-3418-AFCA-9F8F-36144830F77B}"/>
          </ac:spMkLst>
        </pc:spChg>
        <pc:spChg chg="mod">
          <ac:chgData name="Job Vermeulen" userId="f4e2f770-cb7b-4e65-8180-11c141040dad" providerId="ADAL" clId="{C3091445-C2BC-4D46-A1D0-94496C9D572B}" dt="2025-09-04T09:12:20.261" v="984"/>
          <ac:spMkLst>
            <pc:docMk/>
            <pc:sldMk cId="1031551697" sldId="267"/>
            <ac:spMk id="4" creationId="{03F6A577-8F4A-4457-B2D9-A858037EE318}"/>
          </ac:spMkLst>
        </pc:spChg>
        <pc:spChg chg="mod">
          <ac:chgData name="Job Vermeulen" userId="f4e2f770-cb7b-4e65-8180-11c141040dad" providerId="ADAL" clId="{C3091445-C2BC-4D46-A1D0-94496C9D572B}" dt="2025-08-26T14:05:55.376" v="536" actId="20577"/>
          <ac:spMkLst>
            <pc:docMk/>
            <pc:sldMk cId="1031551697" sldId="267"/>
            <ac:spMk id="9" creationId="{DF4DF08F-670F-437D-A4E5-9A4D8D6168FA}"/>
          </ac:spMkLst>
        </pc:spChg>
      </pc:sldChg>
      <pc:sldChg chg="modSp mod">
        <pc:chgData name="Job Vermeulen" userId="f4e2f770-cb7b-4e65-8180-11c141040dad" providerId="ADAL" clId="{C3091445-C2BC-4D46-A1D0-94496C9D572B}" dt="2025-09-03T13:25:47.809" v="896" actId="2711"/>
        <pc:sldMkLst>
          <pc:docMk/>
          <pc:sldMk cId="1518981151" sldId="274"/>
        </pc:sldMkLst>
        <pc:spChg chg="mod">
          <ac:chgData name="Job Vermeulen" userId="f4e2f770-cb7b-4e65-8180-11c141040dad" providerId="ADAL" clId="{C3091445-C2BC-4D46-A1D0-94496C9D572B}" dt="2025-09-03T13:25:47.809" v="896" actId="2711"/>
          <ac:spMkLst>
            <pc:docMk/>
            <pc:sldMk cId="1518981151" sldId="274"/>
            <ac:spMk id="2" creationId="{3A268B1D-4A1B-44A9-9438-68286A65EE25}"/>
          </ac:spMkLst>
        </pc:spChg>
        <pc:spChg chg="mod">
          <ac:chgData name="Job Vermeulen" userId="f4e2f770-cb7b-4e65-8180-11c141040dad" providerId="ADAL" clId="{C3091445-C2BC-4D46-A1D0-94496C9D572B}" dt="2025-09-03T13:08:00.263" v="871" actId="1076"/>
          <ac:spMkLst>
            <pc:docMk/>
            <pc:sldMk cId="1518981151" sldId="274"/>
            <ac:spMk id="3" creationId="{5E84AEF5-CE31-48E3-8683-B956ACFDF6CD}"/>
          </ac:spMkLst>
        </pc:spChg>
        <pc:spChg chg="mod">
          <ac:chgData name="Job Vermeulen" userId="f4e2f770-cb7b-4e65-8180-11c141040dad" providerId="ADAL" clId="{C3091445-C2BC-4D46-A1D0-94496C9D572B}" dt="2025-09-03T13:07:57.446" v="870" actId="1076"/>
          <ac:spMkLst>
            <pc:docMk/>
            <pc:sldMk cId="1518981151" sldId="274"/>
            <ac:spMk id="5" creationId="{1946D474-0234-443C-AA5D-AD3DD24B3F7F}"/>
          </ac:spMkLst>
        </pc:spChg>
      </pc:sldChg>
      <pc:sldChg chg="delSp modSp mod">
        <pc:chgData name="Job Vermeulen" userId="f4e2f770-cb7b-4e65-8180-11c141040dad" providerId="ADAL" clId="{C3091445-C2BC-4D46-A1D0-94496C9D572B}" dt="2025-09-04T09:09:25.548" v="938" actId="478"/>
        <pc:sldMkLst>
          <pc:docMk/>
          <pc:sldMk cId="1124507589" sldId="275"/>
        </pc:sldMkLst>
        <pc:spChg chg="mod">
          <ac:chgData name="Job Vermeulen" userId="f4e2f770-cb7b-4e65-8180-11c141040dad" providerId="ADAL" clId="{C3091445-C2BC-4D46-A1D0-94496C9D572B}" dt="2025-09-04T09:09:22.439" v="937" actId="14100"/>
          <ac:spMkLst>
            <pc:docMk/>
            <pc:sldMk cId="1124507589" sldId="275"/>
            <ac:spMk id="8" creationId="{C4D46CB0-A563-6668-2B33-D7A822E732AA}"/>
          </ac:spMkLst>
        </pc:spChg>
        <pc:spChg chg="mod">
          <ac:chgData name="Job Vermeulen" userId="f4e2f770-cb7b-4e65-8180-11c141040dad" providerId="ADAL" clId="{C3091445-C2BC-4D46-A1D0-94496C9D572B}" dt="2025-09-04T09:09:06.318" v="933"/>
          <ac:spMkLst>
            <pc:docMk/>
            <pc:sldMk cId="1124507589" sldId="275"/>
            <ac:spMk id="10" creationId="{A186CFF9-6CF8-6494-B1DB-935F7C68E396}"/>
          </ac:spMkLst>
        </pc:spChg>
      </pc:sldChg>
      <pc:sldChg chg="modSp mod">
        <pc:chgData name="Job Vermeulen" userId="f4e2f770-cb7b-4e65-8180-11c141040dad" providerId="ADAL" clId="{C3091445-C2BC-4D46-A1D0-94496C9D572B}" dt="2025-08-27T10:03:14.812" v="654" actId="2711"/>
        <pc:sldMkLst>
          <pc:docMk/>
          <pc:sldMk cId="4194100378" sldId="277"/>
        </pc:sldMkLst>
        <pc:spChg chg="mod">
          <ac:chgData name="Job Vermeulen" userId="f4e2f770-cb7b-4e65-8180-11c141040dad" providerId="ADAL" clId="{C3091445-C2BC-4D46-A1D0-94496C9D572B}" dt="2025-08-27T10:03:14.812" v="654" actId="2711"/>
          <ac:spMkLst>
            <pc:docMk/>
            <pc:sldMk cId="4194100378" sldId="277"/>
            <ac:spMk id="7" creationId="{0EC463E5-5CC6-859C-DAF9-2072B221A900}"/>
          </ac:spMkLst>
        </pc:spChg>
        <pc:spChg chg="mod">
          <ac:chgData name="Job Vermeulen" userId="f4e2f770-cb7b-4e65-8180-11c141040dad" providerId="ADAL" clId="{C3091445-C2BC-4D46-A1D0-94496C9D572B}" dt="2025-08-27T10:03:14.812" v="654" actId="2711"/>
          <ac:spMkLst>
            <pc:docMk/>
            <pc:sldMk cId="4194100378" sldId="277"/>
            <ac:spMk id="10" creationId="{2322AEB2-2128-8C9D-84FB-442BD153BCD8}"/>
          </ac:spMkLst>
        </pc:spChg>
        <pc:spChg chg="mod">
          <ac:chgData name="Job Vermeulen" userId="f4e2f770-cb7b-4e65-8180-11c141040dad" providerId="ADAL" clId="{C3091445-C2BC-4D46-A1D0-94496C9D572B}" dt="2025-08-27T10:03:14.812" v="654" actId="2711"/>
          <ac:spMkLst>
            <pc:docMk/>
            <pc:sldMk cId="4194100378" sldId="277"/>
            <ac:spMk id="12" creationId="{70CC620E-0F49-DB74-D340-7F92C481E55A}"/>
          </ac:spMkLst>
        </pc:spChg>
      </pc:sldChg>
      <pc:sldChg chg="modSp mod">
        <pc:chgData name="Job Vermeulen" userId="f4e2f770-cb7b-4e65-8180-11c141040dad" providerId="ADAL" clId="{C3091445-C2BC-4D46-A1D0-94496C9D572B}" dt="2025-09-04T09:10:12.141" v="950" actId="2711"/>
        <pc:sldMkLst>
          <pc:docMk/>
          <pc:sldMk cId="3636751969" sldId="279"/>
        </pc:sldMkLst>
        <pc:spChg chg="mod">
          <ac:chgData name="Job Vermeulen" userId="f4e2f770-cb7b-4e65-8180-11c141040dad" providerId="ADAL" clId="{C3091445-C2BC-4D46-A1D0-94496C9D572B}" dt="2025-09-04T09:10:12.141" v="950" actId="2711"/>
          <ac:spMkLst>
            <pc:docMk/>
            <pc:sldMk cId="3636751969" sldId="279"/>
            <ac:spMk id="2" creationId="{8B77F039-E3A1-2A22-0CB7-315526BA5FBE}"/>
          </ac:spMkLst>
        </pc:spChg>
      </pc:sldChg>
      <pc:sldChg chg="modSp mod">
        <pc:chgData name="Job Vermeulen" userId="f4e2f770-cb7b-4e65-8180-11c141040dad" providerId="ADAL" clId="{C3091445-C2BC-4D46-A1D0-94496C9D572B}" dt="2025-09-04T09:10:28.055" v="953"/>
        <pc:sldMkLst>
          <pc:docMk/>
          <pc:sldMk cId="3004769291" sldId="280"/>
        </pc:sldMkLst>
        <pc:spChg chg="mod">
          <ac:chgData name="Job Vermeulen" userId="f4e2f770-cb7b-4e65-8180-11c141040dad" providerId="ADAL" clId="{C3091445-C2BC-4D46-A1D0-94496C9D572B}" dt="2025-09-04T09:05:25.231" v="918" actId="2711"/>
          <ac:spMkLst>
            <pc:docMk/>
            <pc:sldMk cId="3004769291" sldId="280"/>
            <ac:spMk id="2" creationId="{8B77F039-E3A1-2A22-0CB7-315526BA5FBE}"/>
          </ac:spMkLst>
        </pc:spChg>
        <pc:spChg chg="mod">
          <ac:chgData name="Job Vermeulen" userId="f4e2f770-cb7b-4e65-8180-11c141040dad" providerId="ADAL" clId="{C3091445-C2BC-4D46-A1D0-94496C9D572B}" dt="2025-09-04T09:05:29.979" v="919" actId="2711"/>
          <ac:spMkLst>
            <pc:docMk/>
            <pc:sldMk cId="3004769291" sldId="280"/>
            <ac:spMk id="3" creationId="{6AE7498C-65C2-B7AF-CB3A-67401F728C1D}"/>
          </ac:spMkLst>
        </pc:spChg>
        <pc:spChg chg="mod">
          <ac:chgData name="Job Vermeulen" userId="f4e2f770-cb7b-4e65-8180-11c141040dad" providerId="ADAL" clId="{C3091445-C2BC-4D46-A1D0-94496C9D572B}" dt="2025-09-04T09:10:28.055" v="953"/>
          <ac:spMkLst>
            <pc:docMk/>
            <pc:sldMk cId="3004769291" sldId="280"/>
            <ac:spMk id="4" creationId="{37F55964-526E-4D05-AFCE-15976B2A98B0}"/>
          </ac:spMkLst>
        </pc:spChg>
      </pc:sldChg>
      <pc:sldChg chg="del ord">
        <pc:chgData name="Job Vermeulen" userId="f4e2f770-cb7b-4e65-8180-11c141040dad" providerId="ADAL" clId="{C3091445-C2BC-4D46-A1D0-94496C9D572B}" dt="2025-08-27T06:59:17.442" v="561" actId="47"/>
        <pc:sldMkLst>
          <pc:docMk/>
          <pc:sldMk cId="2248411020" sldId="282"/>
        </pc:sldMkLst>
      </pc:sldChg>
      <pc:sldChg chg="modSp mod">
        <pc:chgData name="Job Vermeulen" userId="f4e2f770-cb7b-4e65-8180-11c141040dad" providerId="ADAL" clId="{C3091445-C2BC-4D46-A1D0-94496C9D572B}" dt="2025-08-27T10:00:27.469" v="625" actId="1036"/>
        <pc:sldMkLst>
          <pc:docMk/>
          <pc:sldMk cId="1192041332" sldId="286"/>
        </pc:sldMkLst>
        <pc:spChg chg="mod">
          <ac:chgData name="Job Vermeulen" userId="f4e2f770-cb7b-4e65-8180-11c141040dad" providerId="ADAL" clId="{C3091445-C2BC-4D46-A1D0-94496C9D572B}" dt="2025-08-27T10:00:27.469" v="625" actId="1036"/>
          <ac:spMkLst>
            <pc:docMk/>
            <pc:sldMk cId="1192041332" sldId="286"/>
            <ac:spMk id="13" creationId="{0BD357A2-19CF-9377-1894-51745A714C5B}"/>
          </ac:spMkLst>
        </pc:spChg>
        <pc:spChg chg="mod">
          <ac:chgData name="Job Vermeulen" userId="f4e2f770-cb7b-4e65-8180-11c141040dad" providerId="ADAL" clId="{C3091445-C2BC-4D46-A1D0-94496C9D572B}" dt="2025-08-27T10:00:27.469" v="625" actId="1036"/>
          <ac:spMkLst>
            <pc:docMk/>
            <pc:sldMk cId="1192041332" sldId="286"/>
            <ac:spMk id="16" creationId="{F6CB96CE-A9C6-9932-2BBD-020B38E191D2}"/>
          </ac:spMkLst>
        </pc:spChg>
        <pc:picChg chg="mod">
          <ac:chgData name="Job Vermeulen" userId="f4e2f770-cb7b-4e65-8180-11c141040dad" providerId="ADAL" clId="{C3091445-C2BC-4D46-A1D0-94496C9D572B}" dt="2025-08-27T09:59:48.174" v="570" actId="1076"/>
          <ac:picMkLst>
            <pc:docMk/>
            <pc:sldMk cId="1192041332" sldId="286"/>
            <ac:picMk id="18" creationId="{EBC536F5-7035-5C58-4A10-791679578DD5}"/>
          </ac:picMkLst>
        </pc:picChg>
      </pc:sldChg>
      <pc:sldChg chg="modSp mod">
        <pc:chgData name="Job Vermeulen" userId="f4e2f770-cb7b-4e65-8180-11c141040dad" providerId="ADAL" clId="{C3091445-C2BC-4D46-A1D0-94496C9D572B}" dt="2025-09-03T13:25:53.186" v="897" actId="2711"/>
        <pc:sldMkLst>
          <pc:docMk/>
          <pc:sldMk cId="3026946048" sldId="287"/>
        </pc:sldMkLst>
        <pc:spChg chg="mod">
          <ac:chgData name="Job Vermeulen" userId="f4e2f770-cb7b-4e65-8180-11c141040dad" providerId="ADAL" clId="{C3091445-C2BC-4D46-A1D0-94496C9D572B}" dt="2025-09-03T13:25:53.186" v="897" actId="2711"/>
          <ac:spMkLst>
            <pc:docMk/>
            <pc:sldMk cId="3026946048" sldId="287"/>
            <ac:spMk id="2" creationId="{B32B7246-7A0C-E513-63B0-10F1ACBA90C3}"/>
          </ac:spMkLst>
        </pc:spChg>
        <pc:spChg chg="mod">
          <ac:chgData name="Job Vermeulen" userId="f4e2f770-cb7b-4e65-8180-11c141040dad" providerId="ADAL" clId="{C3091445-C2BC-4D46-A1D0-94496C9D572B}" dt="2025-09-03T13:07:54.736" v="868" actId="1076"/>
          <ac:spMkLst>
            <pc:docMk/>
            <pc:sldMk cId="3026946048" sldId="287"/>
            <ac:spMk id="3" creationId="{E56A2E6C-482B-E2C0-7D59-39B2E1001D54}"/>
          </ac:spMkLst>
        </pc:spChg>
      </pc:sldChg>
      <pc:sldChg chg="addSp delSp modSp mod">
        <pc:chgData name="Job Vermeulen" userId="f4e2f770-cb7b-4e65-8180-11c141040dad" providerId="ADAL" clId="{C3091445-C2BC-4D46-A1D0-94496C9D572B}" dt="2025-08-27T10:00:22.545" v="616" actId="1035"/>
        <pc:sldMkLst>
          <pc:docMk/>
          <pc:sldMk cId="3377971982" sldId="288"/>
        </pc:sldMkLst>
        <pc:spChg chg="mod">
          <ac:chgData name="Job Vermeulen" userId="f4e2f770-cb7b-4e65-8180-11c141040dad" providerId="ADAL" clId="{C3091445-C2BC-4D46-A1D0-94496C9D572B}" dt="2025-08-27T10:00:22.545" v="616" actId="1035"/>
          <ac:spMkLst>
            <pc:docMk/>
            <pc:sldMk cId="3377971982" sldId="288"/>
            <ac:spMk id="13" creationId="{9853F280-BF5F-9B41-05C5-339FA10B8BF2}"/>
          </ac:spMkLst>
        </pc:spChg>
        <pc:spChg chg="mod">
          <ac:chgData name="Job Vermeulen" userId="f4e2f770-cb7b-4e65-8180-11c141040dad" providerId="ADAL" clId="{C3091445-C2BC-4D46-A1D0-94496C9D572B}" dt="2025-08-27T10:00:22.545" v="616" actId="1035"/>
          <ac:spMkLst>
            <pc:docMk/>
            <pc:sldMk cId="3377971982" sldId="288"/>
            <ac:spMk id="16" creationId="{307A788C-C051-2B92-7797-6F904E579173}"/>
          </ac:spMkLst>
        </pc:spChg>
        <pc:picChg chg="add mod">
          <ac:chgData name="Job Vermeulen" userId="f4e2f770-cb7b-4e65-8180-11c141040dad" providerId="ADAL" clId="{C3091445-C2BC-4D46-A1D0-94496C9D572B}" dt="2025-08-27T10:00:03.875" v="574"/>
          <ac:picMkLst>
            <pc:docMk/>
            <pc:sldMk cId="3377971982" sldId="288"/>
            <ac:picMk id="2" creationId="{5945F32E-836B-FB34-A88E-F70CF39BB15F}"/>
          </ac:picMkLst>
        </pc:picChg>
      </pc:sldChg>
      <pc:sldChg chg="addSp modSp mod">
        <pc:chgData name="Job Vermeulen" userId="f4e2f770-cb7b-4e65-8180-11c141040dad" providerId="ADAL" clId="{C3091445-C2BC-4D46-A1D0-94496C9D572B}" dt="2025-09-03T13:26:07.678" v="898" actId="113"/>
        <pc:sldMkLst>
          <pc:docMk/>
          <pc:sldMk cId="3869799664" sldId="289"/>
        </pc:sldMkLst>
        <pc:spChg chg="mod">
          <ac:chgData name="Job Vermeulen" userId="f4e2f770-cb7b-4e65-8180-11c141040dad" providerId="ADAL" clId="{C3091445-C2BC-4D46-A1D0-94496C9D572B}" dt="2025-09-03T13:26:07.678" v="898" actId="113"/>
          <ac:spMkLst>
            <pc:docMk/>
            <pc:sldMk cId="3869799664" sldId="289"/>
            <ac:spMk id="2" creationId="{56A29E4D-5B42-F986-B173-A98B430275AD}"/>
          </ac:spMkLst>
        </pc:spChg>
        <pc:spChg chg="add mod">
          <ac:chgData name="Job Vermeulen" userId="f4e2f770-cb7b-4e65-8180-11c141040dad" providerId="ADAL" clId="{C3091445-C2BC-4D46-A1D0-94496C9D572B}" dt="2025-08-27T10:03:21.215" v="655" actId="2711"/>
          <ac:spMkLst>
            <pc:docMk/>
            <pc:sldMk cId="3869799664" sldId="289"/>
            <ac:spMk id="7" creationId="{DC289751-E739-168C-F04C-46E91238A09F}"/>
          </ac:spMkLst>
        </pc:spChg>
      </pc:sldChg>
      <pc:sldChg chg="addSp modSp mod">
        <pc:chgData name="Job Vermeulen" userId="f4e2f770-cb7b-4e65-8180-11c141040dad" providerId="ADAL" clId="{C3091445-C2BC-4D46-A1D0-94496C9D572B}" dt="2025-09-03T13:26:24.576" v="900" actId="2711"/>
        <pc:sldMkLst>
          <pc:docMk/>
          <pc:sldMk cId="298811127" sldId="290"/>
        </pc:sldMkLst>
        <pc:spChg chg="mod">
          <ac:chgData name="Job Vermeulen" userId="f4e2f770-cb7b-4e65-8180-11c141040dad" providerId="ADAL" clId="{C3091445-C2BC-4D46-A1D0-94496C9D572B}" dt="2025-08-27T10:03:26.084" v="656" actId="2711"/>
          <ac:spMkLst>
            <pc:docMk/>
            <pc:sldMk cId="298811127" sldId="290"/>
            <ac:spMk id="2" creationId="{DB2BAE5C-9C66-E7F9-34CD-4E96A4410ED6}"/>
          </ac:spMkLst>
        </pc:spChg>
        <pc:spChg chg="add mod">
          <ac:chgData name="Job Vermeulen" userId="f4e2f770-cb7b-4e65-8180-11c141040dad" providerId="ADAL" clId="{C3091445-C2BC-4D46-A1D0-94496C9D572B}" dt="2025-08-26T13:55:37.547" v="263" actId="14100"/>
          <ac:spMkLst>
            <pc:docMk/>
            <pc:sldMk cId="298811127" sldId="290"/>
            <ac:spMk id="12" creationId="{51D3C41C-3CE5-9057-B291-44CA11B15AF0}"/>
          </ac:spMkLst>
        </pc:spChg>
        <pc:spChg chg="add mod">
          <ac:chgData name="Job Vermeulen" userId="f4e2f770-cb7b-4e65-8180-11c141040dad" providerId="ADAL" clId="{C3091445-C2BC-4D46-A1D0-94496C9D572B}" dt="2025-09-03T13:26:24.576" v="900" actId="2711"/>
          <ac:spMkLst>
            <pc:docMk/>
            <pc:sldMk cId="298811127" sldId="290"/>
            <ac:spMk id="13" creationId="{CA88BDF7-AE22-2053-523C-DF57CC4E432F}"/>
          </ac:spMkLst>
        </pc:spChg>
      </pc:sldChg>
      <pc:sldChg chg="addSp modSp mod">
        <pc:chgData name="Job Vermeulen" userId="f4e2f770-cb7b-4e65-8180-11c141040dad" providerId="ADAL" clId="{C3091445-C2BC-4D46-A1D0-94496C9D572B}" dt="2025-09-03T13:26:34.341" v="902" actId="2711"/>
        <pc:sldMkLst>
          <pc:docMk/>
          <pc:sldMk cId="3044986092" sldId="291"/>
        </pc:sldMkLst>
        <pc:spChg chg="mod">
          <ac:chgData name="Job Vermeulen" userId="f4e2f770-cb7b-4e65-8180-11c141040dad" providerId="ADAL" clId="{C3091445-C2BC-4D46-A1D0-94496C9D572B}" dt="2025-09-03T13:26:34.341" v="902" actId="2711"/>
          <ac:spMkLst>
            <pc:docMk/>
            <pc:sldMk cId="3044986092" sldId="291"/>
            <ac:spMk id="2" creationId="{6774A7DF-87E7-68A1-C23A-F11CC6D24B22}"/>
          </ac:spMkLst>
        </pc:spChg>
        <pc:spChg chg="add mod">
          <ac:chgData name="Job Vermeulen" userId="f4e2f770-cb7b-4e65-8180-11c141040dad" providerId="ADAL" clId="{C3091445-C2BC-4D46-A1D0-94496C9D572B}" dt="2025-08-26T13:55:50.271" v="275"/>
          <ac:spMkLst>
            <pc:docMk/>
            <pc:sldMk cId="3044986092" sldId="291"/>
            <ac:spMk id="3" creationId="{523A7A75-96CF-9A09-0F91-4818A72BB290}"/>
          </ac:spMkLst>
        </pc:spChg>
        <pc:spChg chg="add mod">
          <ac:chgData name="Job Vermeulen" userId="f4e2f770-cb7b-4e65-8180-11c141040dad" providerId="ADAL" clId="{C3091445-C2BC-4D46-A1D0-94496C9D572B}" dt="2025-09-03T13:26:29.769" v="901" actId="2711"/>
          <ac:spMkLst>
            <pc:docMk/>
            <pc:sldMk cId="3044986092" sldId="291"/>
            <ac:spMk id="6" creationId="{470729FD-2FF1-84D2-6B62-1D10AB836C2D}"/>
          </ac:spMkLst>
        </pc:spChg>
      </pc:sldChg>
      <pc:sldChg chg="addSp delSp modSp mod">
        <pc:chgData name="Job Vermeulen" userId="f4e2f770-cb7b-4e65-8180-11c141040dad" providerId="ADAL" clId="{C3091445-C2BC-4D46-A1D0-94496C9D572B}" dt="2025-08-27T10:01:20.410" v="628" actId="171"/>
        <pc:sldMkLst>
          <pc:docMk/>
          <pc:sldMk cId="3369857567" sldId="292"/>
        </pc:sldMkLst>
        <pc:spChg chg="mod">
          <ac:chgData name="Job Vermeulen" userId="f4e2f770-cb7b-4e65-8180-11c141040dad" providerId="ADAL" clId="{C3091445-C2BC-4D46-A1D0-94496C9D572B}" dt="2025-08-27T10:00:16.995" v="597" actId="1036"/>
          <ac:spMkLst>
            <pc:docMk/>
            <pc:sldMk cId="3369857567" sldId="292"/>
            <ac:spMk id="4" creationId="{723769F8-BF1D-8F94-F6B4-24B305C82E2E}"/>
          </ac:spMkLst>
        </pc:spChg>
        <pc:spChg chg="mod">
          <ac:chgData name="Job Vermeulen" userId="f4e2f770-cb7b-4e65-8180-11c141040dad" providerId="ADAL" clId="{C3091445-C2BC-4D46-A1D0-94496C9D572B}" dt="2025-08-27T10:00:16.995" v="597" actId="1036"/>
          <ac:spMkLst>
            <pc:docMk/>
            <pc:sldMk cId="3369857567" sldId="292"/>
            <ac:spMk id="5" creationId="{A167D7E5-64BB-1F91-511A-5D35A137D586}"/>
          </ac:spMkLst>
        </pc:spChg>
        <pc:spChg chg="add mod ord">
          <ac:chgData name="Job Vermeulen" userId="f4e2f770-cb7b-4e65-8180-11c141040dad" providerId="ADAL" clId="{C3091445-C2BC-4D46-A1D0-94496C9D572B}" dt="2025-08-27T10:01:20.410" v="628" actId="171"/>
          <ac:spMkLst>
            <pc:docMk/>
            <pc:sldMk cId="3369857567" sldId="292"/>
            <ac:spMk id="7" creationId="{67799A1F-A126-B510-4900-87B1EFB61DAA}"/>
          </ac:spMkLst>
        </pc:spChg>
        <pc:picChg chg="add mod">
          <ac:chgData name="Job Vermeulen" userId="f4e2f770-cb7b-4e65-8180-11c141040dad" providerId="ADAL" clId="{C3091445-C2BC-4D46-A1D0-94496C9D572B}" dt="2025-08-27T10:00:08.871" v="576"/>
          <ac:picMkLst>
            <pc:docMk/>
            <pc:sldMk cId="3369857567" sldId="292"/>
            <ac:picMk id="6" creationId="{AFBAAE6C-B00D-AB12-A740-A88A84A71062}"/>
          </ac:picMkLst>
        </pc:picChg>
      </pc:sldChg>
      <pc:sldChg chg="modSp mod">
        <pc:chgData name="Job Vermeulen" userId="f4e2f770-cb7b-4e65-8180-11c141040dad" providerId="ADAL" clId="{C3091445-C2BC-4D46-A1D0-94496C9D572B}" dt="2025-09-04T09:08:21.582" v="929" actId="1076"/>
        <pc:sldMkLst>
          <pc:docMk/>
          <pc:sldMk cId="1398078320" sldId="293"/>
        </pc:sldMkLst>
        <pc:spChg chg="mod">
          <ac:chgData name="Job Vermeulen" userId="f4e2f770-cb7b-4e65-8180-11c141040dad" providerId="ADAL" clId="{C3091445-C2BC-4D46-A1D0-94496C9D572B}" dt="2025-09-04T09:07:59.384" v="924" actId="20577"/>
          <ac:spMkLst>
            <pc:docMk/>
            <pc:sldMk cId="1398078320" sldId="293"/>
            <ac:spMk id="7" creationId="{237092F6-2954-1DA7-66D2-3E4CA82DD996}"/>
          </ac:spMkLst>
        </pc:spChg>
        <pc:spChg chg="mod">
          <ac:chgData name="Job Vermeulen" userId="f4e2f770-cb7b-4e65-8180-11c141040dad" providerId="ADAL" clId="{C3091445-C2BC-4D46-A1D0-94496C9D572B}" dt="2025-09-04T09:08:21.582" v="929" actId="1076"/>
          <ac:spMkLst>
            <pc:docMk/>
            <pc:sldMk cId="1398078320" sldId="293"/>
            <ac:spMk id="11" creationId="{BB72805F-DE65-8136-5DE5-4E94578EBC0A}"/>
          </ac:spMkLst>
        </pc:spChg>
      </pc:sldChg>
      <pc:sldChg chg="modSp mod">
        <pc:chgData name="Job Vermeulen" userId="f4e2f770-cb7b-4e65-8180-11c141040dad" providerId="ADAL" clId="{C3091445-C2BC-4D46-A1D0-94496C9D572B}" dt="2025-09-03T13:39:42.154" v="903" actId="2711"/>
        <pc:sldMkLst>
          <pc:docMk/>
          <pc:sldMk cId="130191238" sldId="294"/>
        </pc:sldMkLst>
        <pc:spChg chg="mod">
          <ac:chgData name="Job Vermeulen" userId="f4e2f770-cb7b-4e65-8180-11c141040dad" providerId="ADAL" clId="{C3091445-C2BC-4D46-A1D0-94496C9D572B}" dt="2025-09-03T13:39:42.154" v="903" actId="2711"/>
          <ac:spMkLst>
            <pc:docMk/>
            <pc:sldMk cId="130191238" sldId="294"/>
            <ac:spMk id="7" creationId="{86666774-44A2-42D1-30A4-ED2805379EEF}"/>
          </ac:spMkLst>
        </pc:spChg>
        <pc:spChg chg="mod">
          <ac:chgData name="Job Vermeulen" userId="f4e2f770-cb7b-4e65-8180-11c141040dad" providerId="ADAL" clId="{C3091445-C2BC-4D46-A1D0-94496C9D572B}" dt="2025-08-27T10:03:45.586" v="659" actId="2711"/>
          <ac:spMkLst>
            <pc:docMk/>
            <pc:sldMk cId="130191238" sldId="294"/>
            <ac:spMk id="10" creationId="{CA33AA6C-5CBA-5AE2-3366-2D5D6849720F}"/>
          </ac:spMkLst>
        </pc:spChg>
        <pc:spChg chg="mod">
          <ac:chgData name="Job Vermeulen" userId="f4e2f770-cb7b-4e65-8180-11c141040dad" providerId="ADAL" clId="{C3091445-C2BC-4D46-A1D0-94496C9D572B}" dt="2025-08-27T10:03:45.586" v="659" actId="2711"/>
          <ac:spMkLst>
            <pc:docMk/>
            <pc:sldMk cId="130191238" sldId="294"/>
            <ac:spMk id="12" creationId="{04F6D269-44B8-B55F-9E7B-601B3812FC84}"/>
          </ac:spMkLst>
        </pc:spChg>
        <pc:spChg chg="mod">
          <ac:chgData name="Job Vermeulen" userId="f4e2f770-cb7b-4e65-8180-11c141040dad" providerId="ADAL" clId="{C3091445-C2BC-4D46-A1D0-94496C9D572B}" dt="2025-08-27T10:03:45.586" v="659" actId="2711"/>
          <ac:spMkLst>
            <pc:docMk/>
            <pc:sldMk cId="130191238" sldId="294"/>
            <ac:spMk id="22" creationId="{CBB4B485-7B36-9CCB-FB36-A3B190B92D01}"/>
          </ac:spMkLst>
        </pc:spChg>
        <pc:spChg chg="mod">
          <ac:chgData name="Job Vermeulen" userId="f4e2f770-cb7b-4e65-8180-11c141040dad" providerId="ADAL" clId="{C3091445-C2BC-4D46-A1D0-94496C9D572B}" dt="2025-08-27T10:03:45.586" v="659" actId="2711"/>
          <ac:spMkLst>
            <pc:docMk/>
            <pc:sldMk cId="130191238" sldId="294"/>
            <ac:spMk id="25" creationId="{D19DE5C1-4A17-508F-EF20-EC778BEE87C0}"/>
          </ac:spMkLst>
        </pc:spChg>
      </pc:sldChg>
      <pc:sldChg chg="addSp delSp modSp mod">
        <pc:chgData name="Job Vermeulen" userId="f4e2f770-cb7b-4e65-8180-11c141040dad" providerId="ADAL" clId="{C3091445-C2BC-4D46-A1D0-94496C9D572B}" dt="2025-08-27T10:01:39.226" v="649" actId="1035"/>
        <pc:sldMkLst>
          <pc:docMk/>
          <pc:sldMk cId="3552529785" sldId="295"/>
        </pc:sldMkLst>
        <pc:spChg chg="ord">
          <ac:chgData name="Job Vermeulen" userId="f4e2f770-cb7b-4e65-8180-11c141040dad" providerId="ADAL" clId="{C3091445-C2BC-4D46-A1D0-94496C9D572B}" dt="2025-08-27T10:01:25.086" v="629" actId="171"/>
          <ac:spMkLst>
            <pc:docMk/>
            <pc:sldMk cId="3552529785" sldId="295"/>
            <ac:spMk id="10" creationId="{D4777917-7B52-C82D-D2C8-0600761C7592}"/>
          </ac:spMkLst>
        </pc:spChg>
        <pc:spChg chg="mod">
          <ac:chgData name="Job Vermeulen" userId="f4e2f770-cb7b-4e65-8180-11c141040dad" providerId="ADAL" clId="{C3091445-C2BC-4D46-A1D0-94496C9D572B}" dt="2025-08-27T10:01:39.226" v="649" actId="1035"/>
          <ac:spMkLst>
            <pc:docMk/>
            <pc:sldMk cId="3552529785" sldId="295"/>
            <ac:spMk id="13" creationId="{6F24BED3-9B9D-EF06-BD29-19CFB4D91F06}"/>
          </ac:spMkLst>
        </pc:spChg>
        <pc:spChg chg="mod">
          <ac:chgData name="Job Vermeulen" userId="f4e2f770-cb7b-4e65-8180-11c141040dad" providerId="ADAL" clId="{C3091445-C2BC-4D46-A1D0-94496C9D572B}" dt="2025-08-27T10:01:39.226" v="649" actId="1035"/>
          <ac:spMkLst>
            <pc:docMk/>
            <pc:sldMk cId="3552529785" sldId="295"/>
            <ac:spMk id="16" creationId="{CB54E0F7-CD6B-3483-E862-5C1F76230801}"/>
          </ac:spMkLst>
        </pc:spChg>
        <pc:picChg chg="add mod">
          <ac:chgData name="Job Vermeulen" userId="f4e2f770-cb7b-4e65-8180-11c141040dad" providerId="ADAL" clId="{C3091445-C2BC-4D46-A1D0-94496C9D572B}" dt="2025-08-27T10:01:30.808" v="630"/>
          <ac:picMkLst>
            <pc:docMk/>
            <pc:sldMk cId="3552529785" sldId="295"/>
            <ac:picMk id="2" creationId="{750E3D72-6600-3012-1892-18403AF6A25A}"/>
          </ac:picMkLst>
        </pc:picChg>
      </pc:sldChg>
      <pc:sldChg chg="modSp mod">
        <pc:chgData name="Job Vermeulen" userId="f4e2f770-cb7b-4e65-8180-11c141040dad" providerId="ADAL" clId="{C3091445-C2BC-4D46-A1D0-94496C9D572B}" dt="2025-09-04T09:04:27.470" v="909" actId="2711"/>
        <pc:sldMkLst>
          <pc:docMk/>
          <pc:sldMk cId="464932884" sldId="297"/>
        </pc:sldMkLst>
        <pc:spChg chg="mod">
          <ac:chgData name="Job Vermeulen" userId="f4e2f770-cb7b-4e65-8180-11c141040dad" providerId="ADAL" clId="{C3091445-C2BC-4D46-A1D0-94496C9D572B}" dt="2025-09-04T09:04:27.470" v="909" actId="2711"/>
          <ac:spMkLst>
            <pc:docMk/>
            <pc:sldMk cId="464932884" sldId="297"/>
            <ac:spMk id="22" creationId="{5A66B052-34B3-B7CB-57FE-3D60F8F78A32}"/>
          </ac:spMkLst>
        </pc:spChg>
        <pc:spChg chg="mod">
          <ac:chgData name="Job Vermeulen" userId="f4e2f770-cb7b-4e65-8180-11c141040dad" providerId="ADAL" clId="{C3091445-C2BC-4D46-A1D0-94496C9D572B}" dt="2025-09-04T09:04:27.470" v="909" actId="2711"/>
          <ac:spMkLst>
            <pc:docMk/>
            <pc:sldMk cId="464932884" sldId="297"/>
            <ac:spMk id="24" creationId="{4A59B794-F659-41AA-9334-1318ADA90F11}"/>
          </ac:spMkLst>
        </pc:spChg>
        <pc:spChg chg="mod">
          <ac:chgData name="Job Vermeulen" userId="f4e2f770-cb7b-4e65-8180-11c141040dad" providerId="ADAL" clId="{C3091445-C2BC-4D46-A1D0-94496C9D572B}" dt="2025-09-04T09:04:27.470" v="909" actId="2711"/>
          <ac:spMkLst>
            <pc:docMk/>
            <pc:sldMk cId="464932884" sldId="297"/>
            <ac:spMk id="26" creationId="{F5C2523B-E712-FEC6-923F-4411E27BBF2E}"/>
          </ac:spMkLst>
        </pc:spChg>
        <pc:spChg chg="mod">
          <ac:chgData name="Job Vermeulen" userId="f4e2f770-cb7b-4e65-8180-11c141040dad" providerId="ADAL" clId="{C3091445-C2BC-4D46-A1D0-94496C9D572B}" dt="2025-09-04T09:04:27.470" v="909" actId="2711"/>
          <ac:spMkLst>
            <pc:docMk/>
            <pc:sldMk cId="464932884" sldId="297"/>
            <ac:spMk id="27" creationId="{B595706A-FAEC-C848-3E76-F21A621DC14E}"/>
          </ac:spMkLst>
        </pc:spChg>
        <pc:spChg chg="mod">
          <ac:chgData name="Job Vermeulen" userId="f4e2f770-cb7b-4e65-8180-11c141040dad" providerId="ADAL" clId="{C3091445-C2BC-4D46-A1D0-94496C9D572B}" dt="2025-09-04T09:04:27.470" v="909" actId="2711"/>
          <ac:spMkLst>
            <pc:docMk/>
            <pc:sldMk cId="464932884" sldId="297"/>
            <ac:spMk id="28" creationId="{4C36991B-5657-767A-7476-5D2FF06B4205}"/>
          </ac:spMkLst>
        </pc:spChg>
        <pc:spChg chg="mod">
          <ac:chgData name="Job Vermeulen" userId="f4e2f770-cb7b-4e65-8180-11c141040dad" providerId="ADAL" clId="{C3091445-C2BC-4D46-A1D0-94496C9D572B}" dt="2025-09-04T09:04:27.470" v="909" actId="2711"/>
          <ac:spMkLst>
            <pc:docMk/>
            <pc:sldMk cId="464932884" sldId="297"/>
            <ac:spMk id="29" creationId="{C32E9996-4585-CF0F-C96D-388BC721CBF7}"/>
          </ac:spMkLst>
        </pc:spChg>
        <pc:spChg chg="mod">
          <ac:chgData name="Job Vermeulen" userId="f4e2f770-cb7b-4e65-8180-11c141040dad" providerId="ADAL" clId="{C3091445-C2BC-4D46-A1D0-94496C9D572B}" dt="2025-09-04T09:04:27.470" v="909" actId="2711"/>
          <ac:spMkLst>
            <pc:docMk/>
            <pc:sldMk cId="464932884" sldId="297"/>
            <ac:spMk id="30" creationId="{BF132F32-63C9-A5DF-23D5-7BB29E3AFFEE}"/>
          </ac:spMkLst>
        </pc:spChg>
        <pc:spChg chg="mod">
          <ac:chgData name="Job Vermeulen" userId="f4e2f770-cb7b-4e65-8180-11c141040dad" providerId="ADAL" clId="{C3091445-C2BC-4D46-A1D0-94496C9D572B}" dt="2025-09-04T09:04:27.470" v="909" actId="2711"/>
          <ac:spMkLst>
            <pc:docMk/>
            <pc:sldMk cId="464932884" sldId="297"/>
            <ac:spMk id="31" creationId="{18E2EDDC-EE2E-2634-160C-936AF5D7FBF3}"/>
          </ac:spMkLst>
        </pc:spChg>
        <pc:spChg chg="mod">
          <ac:chgData name="Job Vermeulen" userId="f4e2f770-cb7b-4e65-8180-11c141040dad" providerId="ADAL" clId="{C3091445-C2BC-4D46-A1D0-94496C9D572B}" dt="2025-09-04T09:04:27.470" v="909" actId="2711"/>
          <ac:spMkLst>
            <pc:docMk/>
            <pc:sldMk cId="464932884" sldId="297"/>
            <ac:spMk id="32" creationId="{7F9B343A-B06B-954C-D221-786715AB30A0}"/>
          </ac:spMkLst>
        </pc:spChg>
      </pc:sldChg>
      <pc:sldChg chg="modSp mod">
        <pc:chgData name="Job Vermeulen" userId="f4e2f770-cb7b-4e65-8180-11c141040dad" providerId="ADAL" clId="{C3091445-C2BC-4D46-A1D0-94496C9D572B}" dt="2025-09-04T09:04:37.122" v="910" actId="2711"/>
        <pc:sldMkLst>
          <pc:docMk/>
          <pc:sldMk cId="89601505" sldId="300"/>
        </pc:sldMkLst>
        <pc:spChg chg="mod">
          <ac:chgData name="Job Vermeulen" userId="f4e2f770-cb7b-4e65-8180-11c141040dad" providerId="ADAL" clId="{C3091445-C2BC-4D46-A1D0-94496C9D572B}" dt="2025-09-04T09:04:14.238" v="907" actId="2711"/>
          <ac:spMkLst>
            <pc:docMk/>
            <pc:sldMk cId="89601505" sldId="300"/>
            <ac:spMk id="9" creationId="{926E87FC-9B76-27DE-1738-206C9D0F1712}"/>
          </ac:spMkLst>
        </pc:spChg>
        <pc:spChg chg="mod">
          <ac:chgData name="Job Vermeulen" userId="f4e2f770-cb7b-4e65-8180-11c141040dad" providerId="ADAL" clId="{C3091445-C2BC-4D46-A1D0-94496C9D572B}" dt="2025-09-04T09:04:19.970" v="908" actId="2711"/>
          <ac:spMkLst>
            <pc:docMk/>
            <pc:sldMk cId="89601505" sldId="300"/>
            <ac:spMk id="10" creationId="{00BAD464-BEF0-81BF-51EC-376D4355DCC3}"/>
          </ac:spMkLst>
        </pc:spChg>
        <pc:spChg chg="mod">
          <ac:chgData name="Job Vermeulen" userId="f4e2f770-cb7b-4e65-8180-11c141040dad" providerId="ADAL" clId="{C3091445-C2BC-4D46-A1D0-94496C9D572B}" dt="2025-09-04T09:04:11.953" v="906" actId="2711"/>
          <ac:spMkLst>
            <pc:docMk/>
            <pc:sldMk cId="89601505" sldId="300"/>
            <ac:spMk id="22" creationId="{B5413154-9851-1025-4C2D-C8F316934BE8}"/>
          </ac:spMkLst>
        </pc:spChg>
        <pc:spChg chg="mod">
          <ac:chgData name="Job Vermeulen" userId="f4e2f770-cb7b-4e65-8180-11c141040dad" providerId="ADAL" clId="{C3091445-C2BC-4D46-A1D0-94496C9D572B}" dt="2025-09-03T13:40:09.742" v="905" actId="2711"/>
          <ac:spMkLst>
            <pc:docMk/>
            <pc:sldMk cId="89601505" sldId="300"/>
            <ac:spMk id="24" creationId="{128B9D69-4E04-90F9-BFCD-2C390C22E947}"/>
          </ac:spMkLst>
        </pc:spChg>
        <pc:spChg chg="mod">
          <ac:chgData name="Job Vermeulen" userId="f4e2f770-cb7b-4e65-8180-11c141040dad" providerId="ADAL" clId="{C3091445-C2BC-4D46-A1D0-94496C9D572B}" dt="2025-09-04T09:04:37.122" v="910" actId="2711"/>
          <ac:spMkLst>
            <pc:docMk/>
            <pc:sldMk cId="89601505" sldId="300"/>
            <ac:spMk id="26" creationId="{A6FAEB46-A3E6-D575-0E63-D1B124A86548}"/>
          </ac:spMkLst>
        </pc:spChg>
        <pc:spChg chg="mod">
          <ac:chgData name="Job Vermeulen" userId="f4e2f770-cb7b-4e65-8180-11c141040dad" providerId="ADAL" clId="{C3091445-C2BC-4D46-A1D0-94496C9D572B}" dt="2025-09-04T09:04:37.122" v="910" actId="2711"/>
          <ac:spMkLst>
            <pc:docMk/>
            <pc:sldMk cId="89601505" sldId="300"/>
            <ac:spMk id="27" creationId="{9A320993-C803-90FD-4DB7-BA1EADCE8F28}"/>
          </ac:spMkLst>
        </pc:spChg>
        <pc:spChg chg="mod">
          <ac:chgData name="Job Vermeulen" userId="f4e2f770-cb7b-4e65-8180-11c141040dad" providerId="ADAL" clId="{C3091445-C2BC-4D46-A1D0-94496C9D572B}" dt="2025-09-04T09:04:37.122" v="910" actId="2711"/>
          <ac:spMkLst>
            <pc:docMk/>
            <pc:sldMk cId="89601505" sldId="300"/>
            <ac:spMk id="28" creationId="{BEE04985-CBF4-6DC7-E57C-3146888FE2E9}"/>
          </ac:spMkLst>
        </pc:spChg>
      </pc:sldChg>
      <pc:sldChg chg="addSp delSp modSp mod">
        <pc:chgData name="Job Vermeulen" userId="f4e2f770-cb7b-4e65-8180-11c141040dad" providerId="ADAL" clId="{C3091445-C2BC-4D46-A1D0-94496C9D572B}" dt="2025-09-04T09:04:55.837" v="913" actId="2711"/>
        <pc:sldMkLst>
          <pc:docMk/>
          <pc:sldMk cId="3470115063" sldId="301"/>
        </pc:sldMkLst>
        <pc:spChg chg="mod">
          <ac:chgData name="Job Vermeulen" userId="f4e2f770-cb7b-4e65-8180-11c141040dad" providerId="ADAL" clId="{C3091445-C2BC-4D46-A1D0-94496C9D572B}" dt="2025-09-04T09:04:45.138" v="912" actId="2711"/>
          <ac:spMkLst>
            <pc:docMk/>
            <pc:sldMk cId="3470115063" sldId="301"/>
            <ac:spMk id="7" creationId="{8DD1BA5F-57ED-802B-A998-13F523D8D238}"/>
          </ac:spMkLst>
        </pc:spChg>
        <pc:spChg chg="add mod">
          <ac:chgData name="Job Vermeulen" userId="f4e2f770-cb7b-4e65-8180-11c141040dad" providerId="ADAL" clId="{C3091445-C2BC-4D46-A1D0-94496C9D572B}" dt="2025-09-04T09:04:55.837" v="913" actId="2711"/>
          <ac:spMkLst>
            <pc:docMk/>
            <pc:sldMk cId="3470115063" sldId="301"/>
            <ac:spMk id="19" creationId="{8D3D7BC1-D4E6-DBF3-68C3-0F6E57007E3F}"/>
          </ac:spMkLst>
        </pc:spChg>
        <pc:spChg chg="add mod">
          <ac:chgData name="Job Vermeulen" userId="f4e2f770-cb7b-4e65-8180-11c141040dad" providerId="ADAL" clId="{C3091445-C2BC-4D46-A1D0-94496C9D572B}" dt="2025-09-04T09:04:55.837" v="913" actId="2711"/>
          <ac:spMkLst>
            <pc:docMk/>
            <pc:sldMk cId="3470115063" sldId="301"/>
            <ac:spMk id="21" creationId="{0B928763-9588-9682-5947-EB28F7F6621C}"/>
          </ac:spMkLst>
        </pc:spChg>
        <pc:spChg chg="add mod">
          <ac:chgData name="Job Vermeulen" userId="f4e2f770-cb7b-4e65-8180-11c141040dad" providerId="ADAL" clId="{C3091445-C2BC-4D46-A1D0-94496C9D572B}" dt="2025-09-04T09:04:55.837" v="913" actId="2711"/>
          <ac:spMkLst>
            <pc:docMk/>
            <pc:sldMk cId="3470115063" sldId="301"/>
            <ac:spMk id="25" creationId="{6CC54BF3-41F5-9836-EF7D-75BB07E55C0E}"/>
          </ac:spMkLst>
        </pc:spChg>
        <pc:spChg chg="add mod">
          <ac:chgData name="Job Vermeulen" userId="f4e2f770-cb7b-4e65-8180-11c141040dad" providerId="ADAL" clId="{C3091445-C2BC-4D46-A1D0-94496C9D572B}" dt="2025-09-04T09:04:55.837" v="913" actId="2711"/>
          <ac:spMkLst>
            <pc:docMk/>
            <pc:sldMk cId="3470115063" sldId="301"/>
            <ac:spMk id="32" creationId="{B4920781-F7DF-C213-B6F7-9F4D322D0912}"/>
          </ac:spMkLst>
        </pc:spChg>
        <pc:picChg chg="mod">
          <ac:chgData name="Job Vermeulen" userId="f4e2f770-cb7b-4e65-8180-11c141040dad" providerId="ADAL" clId="{C3091445-C2BC-4D46-A1D0-94496C9D572B}" dt="2025-08-26T13:33:47.011" v="53" actId="1076"/>
          <ac:picMkLst>
            <pc:docMk/>
            <pc:sldMk cId="3470115063" sldId="301"/>
            <ac:picMk id="12" creationId="{2C59BF46-4D0F-57C0-781C-4622842B71C4}"/>
          </ac:picMkLst>
        </pc:picChg>
        <pc:picChg chg="mod">
          <ac:chgData name="Job Vermeulen" userId="f4e2f770-cb7b-4e65-8180-11c141040dad" providerId="ADAL" clId="{C3091445-C2BC-4D46-A1D0-94496C9D572B}" dt="2025-08-26T13:32:49.978" v="0" actId="1076"/>
          <ac:picMkLst>
            <pc:docMk/>
            <pc:sldMk cId="3470115063" sldId="301"/>
            <ac:picMk id="16" creationId="{939D3CA5-84B0-DA1C-3021-B048B7D849AD}"/>
          </ac:picMkLst>
        </pc:picChg>
      </pc:sldChg>
      <pc:sldChg chg="modSp mod">
        <pc:chgData name="Job Vermeulen" userId="f4e2f770-cb7b-4e65-8180-11c141040dad" providerId="ADAL" clId="{C3091445-C2BC-4D46-A1D0-94496C9D572B}" dt="2025-09-04T09:05:10.531" v="916" actId="2711"/>
        <pc:sldMkLst>
          <pc:docMk/>
          <pc:sldMk cId="4256953330" sldId="302"/>
        </pc:sldMkLst>
        <pc:spChg chg="mod">
          <ac:chgData name="Job Vermeulen" userId="f4e2f770-cb7b-4e65-8180-11c141040dad" providerId="ADAL" clId="{C3091445-C2BC-4D46-A1D0-94496C9D572B}" dt="2025-09-04T09:05:10.531" v="916" actId="2711"/>
          <ac:spMkLst>
            <pc:docMk/>
            <pc:sldMk cId="4256953330" sldId="302"/>
            <ac:spMk id="6" creationId="{176DBF2C-AFDB-AE70-FDE5-CA5AE77FE300}"/>
          </ac:spMkLst>
        </pc:spChg>
      </pc:sldChg>
      <pc:sldChg chg="addSp modSp mod">
        <pc:chgData name="Job Vermeulen" userId="f4e2f770-cb7b-4e65-8180-11c141040dad" providerId="ADAL" clId="{C3091445-C2BC-4D46-A1D0-94496C9D572B}" dt="2025-09-04T09:08:46.879" v="930" actId="20577"/>
        <pc:sldMkLst>
          <pc:docMk/>
          <pc:sldMk cId="904393032" sldId="303"/>
        </pc:sldMkLst>
        <pc:spChg chg="mod">
          <ac:chgData name="Job Vermeulen" userId="f4e2f770-cb7b-4e65-8180-11c141040dad" providerId="ADAL" clId="{C3091445-C2BC-4D46-A1D0-94496C9D572B}" dt="2025-09-04T09:08:46.879" v="930" actId="20577"/>
          <ac:spMkLst>
            <pc:docMk/>
            <pc:sldMk cId="904393032" sldId="303"/>
            <ac:spMk id="8" creationId="{A3CA01DC-A8EB-0BC2-C6A2-09DFB843C403}"/>
          </ac:spMkLst>
        </pc:spChg>
        <pc:picChg chg="add mod">
          <ac:chgData name="Job Vermeulen" userId="f4e2f770-cb7b-4e65-8180-11c141040dad" providerId="ADAL" clId="{C3091445-C2BC-4D46-A1D0-94496C9D572B}" dt="2025-08-26T13:57:33.240" v="280" actId="1076"/>
          <ac:picMkLst>
            <pc:docMk/>
            <pc:sldMk cId="904393032" sldId="303"/>
            <ac:picMk id="9" creationId="{D5A7B0CC-E45C-E56C-D882-C1C00ACC9203}"/>
          </ac:picMkLst>
        </pc:picChg>
      </pc:sldChg>
      <pc:sldChg chg="addSp modSp mod">
        <pc:chgData name="Job Vermeulen" userId="f4e2f770-cb7b-4e65-8180-11c141040dad" providerId="ADAL" clId="{C3091445-C2BC-4D46-A1D0-94496C9D572B}" dt="2025-08-26T13:51:29.322" v="117" actId="171"/>
        <pc:sldMkLst>
          <pc:docMk/>
          <pc:sldMk cId="813949585" sldId="304"/>
        </pc:sldMkLst>
        <pc:spChg chg="add mod ord">
          <ac:chgData name="Job Vermeulen" userId="f4e2f770-cb7b-4e65-8180-11c141040dad" providerId="ADAL" clId="{C3091445-C2BC-4D46-A1D0-94496C9D572B}" dt="2025-08-26T13:51:29.322" v="117" actId="171"/>
          <ac:spMkLst>
            <pc:docMk/>
            <pc:sldMk cId="813949585" sldId="304"/>
            <ac:spMk id="4" creationId="{DBEE0C13-20A9-C0B3-A544-490943F9ACF3}"/>
          </ac:spMkLst>
        </pc:spChg>
        <pc:picChg chg="add mod">
          <ac:chgData name="Job Vermeulen" userId="f4e2f770-cb7b-4e65-8180-11c141040dad" providerId="ADAL" clId="{C3091445-C2BC-4D46-A1D0-94496C9D572B}" dt="2025-08-26T13:38:00.039" v="101" actId="1076"/>
          <ac:picMkLst>
            <pc:docMk/>
            <pc:sldMk cId="813949585" sldId="304"/>
            <ac:picMk id="3" creationId="{8D221C96-A4D0-143D-B054-F7316162B7E1}"/>
          </ac:picMkLst>
        </pc:picChg>
      </pc:sldChg>
      <pc:sldChg chg="add del setBg">
        <pc:chgData name="Job Vermeulen" userId="f4e2f770-cb7b-4e65-8180-11c141040dad" providerId="ADAL" clId="{C3091445-C2BC-4D46-A1D0-94496C9D572B}" dt="2025-09-04T09:11:05.763" v="956" actId="47"/>
        <pc:sldMkLst>
          <pc:docMk/>
          <pc:sldMk cId="1943498641" sldId="305"/>
        </pc:sldMkLst>
      </pc:sldChg>
      <pc:sldChg chg="addSp modSp add mod setBg">
        <pc:chgData name="Job Vermeulen" userId="f4e2f770-cb7b-4e65-8180-11c141040dad" providerId="ADAL" clId="{C3091445-C2BC-4D46-A1D0-94496C9D572B}" dt="2025-09-04T09:11:59.273" v="980" actId="20577"/>
        <pc:sldMkLst>
          <pc:docMk/>
          <pc:sldMk cId="1172452779" sldId="306"/>
        </pc:sldMkLst>
        <pc:spChg chg="mod">
          <ac:chgData name="Job Vermeulen" userId="f4e2f770-cb7b-4e65-8180-11c141040dad" providerId="ADAL" clId="{C3091445-C2BC-4D46-A1D0-94496C9D572B}" dt="2025-09-04T09:11:59.273" v="980" actId="20577"/>
          <ac:spMkLst>
            <pc:docMk/>
            <pc:sldMk cId="1172452779" sldId="306"/>
            <ac:spMk id="9" creationId="{6DD85E50-3D6B-437D-CBF9-3755D89B89DD}"/>
          </ac:spMkLst>
        </pc:spChg>
      </pc:sldChg>
      <pc:sldChg chg="add del setBg">
        <pc:chgData name="Job Vermeulen" userId="f4e2f770-cb7b-4e65-8180-11c141040dad" providerId="ADAL" clId="{C3091445-C2BC-4D46-A1D0-94496C9D572B}" dt="2025-09-04T09:11:10.504" v="959"/>
        <pc:sldMkLst>
          <pc:docMk/>
          <pc:sldMk cId="1131696939" sldId="307"/>
        </pc:sldMkLst>
      </pc:sldChg>
    </pc:docChg>
  </pc:docChgLst>
  <pc:docChgLst>
    <pc:chgData name="Elisa Kossen" userId="bc4c3972-828c-41b9-b154-50029aa318bb" providerId="ADAL" clId="{968C0C11-AFA5-4087-B32B-96DA12302FA8}"/>
    <pc:docChg chg="custSel addSld modSld sldOrd modSection">
      <pc:chgData name="Elisa Kossen" userId="bc4c3972-828c-41b9-b154-50029aa318bb" providerId="ADAL" clId="{968C0C11-AFA5-4087-B32B-96DA12302FA8}" dt="2025-09-10T10:01:00.352" v="227" actId="20577"/>
      <pc:docMkLst>
        <pc:docMk/>
      </pc:docMkLst>
      <pc:sldChg chg="modSp mod">
        <pc:chgData name="Elisa Kossen" userId="bc4c3972-828c-41b9-b154-50029aa318bb" providerId="ADAL" clId="{968C0C11-AFA5-4087-B32B-96DA12302FA8}" dt="2025-09-10T09:49:16.703" v="19" actId="1076"/>
        <pc:sldMkLst>
          <pc:docMk/>
          <pc:sldMk cId="1172452779" sldId="306"/>
        </pc:sldMkLst>
        <pc:spChg chg="mod">
          <ac:chgData name="Elisa Kossen" userId="bc4c3972-828c-41b9-b154-50029aa318bb" providerId="ADAL" clId="{968C0C11-AFA5-4087-B32B-96DA12302FA8}" dt="2025-09-10T09:49:16.703" v="19" actId="1076"/>
          <ac:spMkLst>
            <pc:docMk/>
            <pc:sldMk cId="1172452779" sldId="306"/>
            <ac:spMk id="9" creationId="{6DD85E50-3D6B-437D-CBF9-3755D89B89DD}"/>
          </ac:spMkLst>
        </pc:spChg>
      </pc:sldChg>
      <pc:sldChg chg="addSp delSp modSp add mod ord">
        <pc:chgData name="Elisa Kossen" userId="bc4c3972-828c-41b9-b154-50029aa318bb" providerId="ADAL" clId="{968C0C11-AFA5-4087-B32B-96DA12302FA8}" dt="2025-09-10T10:00:12.735" v="198" actId="20577"/>
        <pc:sldMkLst>
          <pc:docMk/>
          <pc:sldMk cId="3666594187" sldId="307"/>
        </pc:sldMkLst>
        <pc:spChg chg="mod">
          <ac:chgData name="Elisa Kossen" userId="bc4c3972-828c-41b9-b154-50029aa318bb" providerId="ADAL" clId="{968C0C11-AFA5-4087-B32B-96DA12302FA8}" dt="2025-09-10T10:00:12.735" v="198" actId="20577"/>
          <ac:spMkLst>
            <pc:docMk/>
            <pc:sldMk cId="3666594187" sldId="307"/>
            <ac:spMk id="4" creationId="{D3E210C9-78D5-452C-8F9D-B5257AEF02D8}"/>
          </ac:spMkLst>
        </pc:spChg>
        <pc:spChg chg="del">
          <ac:chgData name="Elisa Kossen" userId="bc4c3972-828c-41b9-b154-50029aa318bb" providerId="ADAL" clId="{968C0C11-AFA5-4087-B32B-96DA12302FA8}" dt="2025-09-10T09:50:38.866" v="65" actId="478"/>
          <ac:spMkLst>
            <pc:docMk/>
            <pc:sldMk cId="3666594187" sldId="307"/>
            <ac:spMk id="6" creationId="{27FEE4EF-9385-5435-CAA7-FBE15ACC7975}"/>
          </ac:spMkLst>
        </pc:spChg>
        <pc:spChg chg="add mod">
          <ac:chgData name="Elisa Kossen" userId="bc4c3972-828c-41b9-b154-50029aa318bb" providerId="ADAL" clId="{968C0C11-AFA5-4087-B32B-96DA12302FA8}" dt="2025-09-10T09:51:18.399" v="72" actId="2711"/>
          <ac:spMkLst>
            <pc:docMk/>
            <pc:sldMk cId="3666594187" sldId="307"/>
            <ac:spMk id="7" creationId="{7B6CF32F-5FB4-C2D8-CF66-EFE26BED091C}"/>
          </ac:spMkLst>
        </pc:spChg>
      </pc:sldChg>
      <pc:sldChg chg="modSp add mod">
        <pc:chgData name="Elisa Kossen" userId="bc4c3972-828c-41b9-b154-50029aa318bb" providerId="ADAL" clId="{968C0C11-AFA5-4087-B32B-96DA12302FA8}" dt="2025-09-10T09:59:52.799" v="184" actId="20577"/>
        <pc:sldMkLst>
          <pc:docMk/>
          <pc:sldMk cId="1498026322" sldId="308"/>
        </pc:sldMkLst>
        <pc:spChg chg="mod">
          <ac:chgData name="Elisa Kossen" userId="bc4c3972-828c-41b9-b154-50029aa318bb" providerId="ADAL" clId="{968C0C11-AFA5-4087-B32B-96DA12302FA8}" dt="2025-09-10T09:59:52.799" v="184" actId="20577"/>
          <ac:spMkLst>
            <pc:docMk/>
            <pc:sldMk cId="1498026322" sldId="308"/>
            <ac:spMk id="4" creationId="{3182568A-19C8-811C-E006-78F1F7B2EDCC}"/>
          </ac:spMkLst>
        </pc:spChg>
        <pc:spChg chg="mod">
          <ac:chgData name="Elisa Kossen" userId="bc4c3972-828c-41b9-b154-50029aa318bb" providerId="ADAL" clId="{968C0C11-AFA5-4087-B32B-96DA12302FA8}" dt="2025-09-10T09:59:11.600" v="169" actId="20577"/>
          <ac:spMkLst>
            <pc:docMk/>
            <pc:sldMk cId="1498026322" sldId="308"/>
            <ac:spMk id="7" creationId="{8546E0FF-E9C1-F591-2568-7FC207A599BB}"/>
          </ac:spMkLst>
        </pc:spChg>
      </pc:sldChg>
      <pc:sldChg chg="modSp add mod">
        <pc:chgData name="Elisa Kossen" userId="bc4c3972-828c-41b9-b154-50029aa318bb" providerId="ADAL" clId="{968C0C11-AFA5-4087-B32B-96DA12302FA8}" dt="2025-09-10T09:59:03.072" v="168" actId="6549"/>
        <pc:sldMkLst>
          <pc:docMk/>
          <pc:sldMk cId="2435607304" sldId="309"/>
        </pc:sldMkLst>
        <pc:spChg chg="mod">
          <ac:chgData name="Elisa Kossen" userId="bc4c3972-828c-41b9-b154-50029aa318bb" providerId="ADAL" clId="{968C0C11-AFA5-4087-B32B-96DA12302FA8}" dt="2025-09-10T09:59:03.072" v="168" actId="6549"/>
          <ac:spMkLst>
            <pc:docMk/>
            <pc:sldMk cId="2435607304" sldId="309"/>
            <ac:spMk id="4" creationId="{6D4BC294-4820-AB6F-5EA8-7D1054DBBBDC}"/>
          </ac:spMkLst>
        </pc:spChg>
        <pc:spChg chg="mod">
          <ac:chgData name="Elisa Kossen" userId="bc4c3972-828c-41b9-b154-50029aa318bb" providerId="ADAL" clId="{968C0C11-AFA5-4087-B32B-96DA12302FA8}" dt="2025-09-10T09:54:33.336" v="90" actId="2711"/>
          <ac:spMkLst>
            <pc:docMk/>
            <pc:sldMk cId="2435607304" sldId="309"/>
            <ac:spMk id="7" creationId="{EF51E102-EB2E-0B4E-1161-DD6CD33828C2}"/>
          </ac:spMkLst>
        </pc:spChg>
      </pc:sldChg>
      <pc:sldChg chg="modSp add mod">
        <pc:chgData name="Elisa Kossen" userId="bc4c3972-828c-41b9-b154-50029aa318bb" providerId="ADAL" clId="{968C0C11-AFA5-4087-B32B-96DA12302FA8}" dt="2025-09-10T10:00:43.872" v="225" actId="20577"/>
        <pc:sldMkLst>
          <pc:docMk/>
          <pc:sldMk cId="1154721291" sldId="310"/>
        </pc:sldMkLst>
        <pc:spChg chg="mod">
          <ac:chgData name="Elisa Kossen" userId="bc4c3972-828c-41b9-b154-50029aa318bb" providerId="ADAL" clId="{968C0C11-AFA5-4087-B32B-96DA12302FA8}" dt="2025-09-10T10:00:43.872" v="225" actId="20577"/>
          <ac:spMkLst>
            <pc:docMk/>
            <pc:sldMk cId="1154721291" sldId="310"/>
            <ac:spMk id="4" creationId="{51F67F3F-AAF2-83B4-790D-CAEEB5539376}"/>
          </ac:spMkLst>
        </pc:spChg>
        <pc:spChg chg="mod">
          <ac:chgData name="Elisa Kossen" userId="bc4c3972-828c-41b9-b154-50029aa318bb" providerId="ADAL" clId="{968C0C11-AFA5-4087-B32B-96DA12302FA8}" dt="2025-09-10T09:55:35.623" v="94" actId="2711"/>
          <ac:spMkLst>
            <pc:docMk/>
            <pc:sldMk cId="1154721291" sldId="310"/>
            <ac:spMk id="7" creationId="{17B2FA37-D4ED-C79D-9487-DAEDA43FEAFD}"/>
          </ac:spMkLst>
        </pc:spChg>
      </pc:sldChg>
      <pc:sldChg chg="modSp add mod">
        <pc:chgData name="Elisa Kossen" userId="bc4c3972-828c-41b9-b154-50029aa318bb" providerId="ADAL" clId="{968C0C11-AFA5-4087-B32B-96DA12302FA8}" dt="2025-09-10T10:01:00.352" v="227" actId="20577"/>
        <pc:sldMkLst>
          <pc:docMk/>
          <pc:sldMk cId="2883550899" sldId="311"/>
        </pc:sldMkLst>
        <pc:spChg chg="mod">
          <ac:chgData name="Elisa Kossen" userId="bc4c3972-828c-41b9-b154-50029aa318bb" providerId="ADAL" clId="{968C0C11-AFA5-4087-B32B-96DA12302FA8}" dt="2025-09-10T09:57:57.471" v="145" actId="20577"/>
          <ac:spMkLst>
            <pc:docMk/>
            <pc:sldMk cId="2883550899" sldId="311"/>
            <ac:spMk id="4" creationId="{178C6D13-46D6-A768-3215-0ADE5B925FD7}"/>
          </ac:spMkLst>
        </pc:spChg>
        <pc:spChg chg="mod">
          <ac:chgData name="Elisa Kossen" userId="bc4c3972-828c-41b9-b154-50029aa318bb" providerId="ADAL" clId="{968C0C11-AFA5-4087-B32B-96DA12302FA8}" dt="2025-09-10T10:01:00.352" v="227" actId="20577"/>
          <ac:spMkLst>
            <pc:docMk/>
            <pc:sldMk cId="2883550899" sldId="311"/>
            <ac:spMk id="7" creationId="{E9AFACFC-C41E-D2DC-416D-EAA0001D7CB8}"/>
          </ac:spMkLst>
        </pc:spChg>
      </pc:sldChg>
      <pc:sldChg chg="modSp add mod">
        <pc:chgData name="Elisa Kossen" userId="bc4c3972-828c-41b9-b154-50029aa318bb" providerId="ADAL" clId="{968C0C11-AFA5-4087-B32B-96DA12302FA8}" dt="2025-09-10T09:57:37.443" v="129" actId="20577"/>
        <pc:sldMkLst>
          <pc:docMk/>
          <pc:sldMk cId="2479287263" sldId="312"/>
        </pc:sldMkLst>
        <pc:spChg chg="mod">
          <ac:chgData name="Elisa Kossen" userId="bc4c3972-828c-41b9-b154-50029aa318bb" providerId="ADAL" clId="{968C0C11-AFA5-4087-B32B-96DA12302FA8}" dt="2025-09-10T09:57:37.443" v="129" actId="20577"/>
          <ac:spMkLst>
            <pc:docMk/>
            <pc:sldMk cId="2479287263" sldId="312"/>
            <ac:spMk id="4" creationId="{2FD14931-690D-F491-1CAB-743AFAB5FB54}"/>
          </ac:spMkLst>
        </pc:spChg>
        <pc:spChg chg="mod">
          <ac:chgData name="Elisa Kossen" userId="bc4c3972-828c-41b9-b154-50029aa318bb" providerId="ADAL" clId="{968C0C11-AFA5-4087-B32B-96DA12302FA8}" dt="2025-09-10T09:57:23.831" v="108" actId="2711"/>
          <ac:spMkLst>
            <pc:docMk/>
            <pc:sldMk cId="2479287263" sldId="312"/>
            <ac:spMk id="7" creationId="{9D514524-DAD2-26E5-7BA1-D04D79C95719}"/>
          </ac:spMkLst>
        </pc:spChg>
      </pc:sldChg>
    </pc:docChg>
  </pc:docChgLst>
  <pc:docChgLst>
    <pc:chgData name="Job Vermeulen" userId="f4e2f770-cb7b-4e65-8180-11c141040dad" providerId="ADAL" clId="{53DFC2AC-9D14-4FD6-95B2-22067EC55721}"/>
    <pc:docChg chg="delSld modSld modSection">
      <pc:chgData name="Job Vermeulen" userId="f4e2f770-cb7b-4e65-8180-11c141040dad" providerId="ADAL" clId="{53DFC2AC-9D14-4FD6-95B2-22067EC55721}" dt="2025-09-09T07:27:24.182" v="1"/>
      <pc:docMkLst>
        <pc:docMk/>
      </pc:docMkLst>
      <pc:sldChg chg="modCm">
        <pc:chgData name="Job Vermeulen" userId="f4e2f770-cb7b-4e65-8180-11c141040dad" providerId="ADAL" clId="{53DFC2AC-9D14-4FD6-95B2-22067EC55721}" dt="2025-09-09T07:27:24.182" v="1"/>
        <pc:sldMkLst>
          <pc:docMk/>
          <pc:sldMk cId="1017419454" sldId="256"/>
        </pc:sldMkLst>
      </pc:sldChg>
      <pc:sldChg chg="del">
        <pc:chgData name="Job Vermeulen" userId="f4e2f770-cb7b-4e65-8180-11c141040dad" providerId="ADAL" clId="{53DFC2AC-9D14-4FD6-95B2-22067EC55721}" dt="2025-09-08T09:05:06.566" v="0" actId="47"/>
        <pc:sldMkLst>
          <pc:docMk/>
          <pc:sldMk cId="2467218404" sldId="26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1T10:02:40.921" idx="1">
    <p:pos x="10" y="10"/>
    <p:text>Sneltoetsen:
Volgende slide: SPATIE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E9581-35BC-450D-A855-7AFCA23088AB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52A56-BFA6-474A-B8A9-D697A2AED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6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94396-BDDD-4767-953E-7ADC2725E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CD162F4-EF34-4C76-903E-59FF44B1E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B4EFF9-8517-42DC-93EA-6D05895C1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07E05F-0312-4CC8-A2C8-79B46203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A9B606-F11A-42CC-8CA9-3D6A7769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93157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AA564-09BC-41D7-92A3-B45B08CA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F66A811-3E20-458F-9D02-6739F2B45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15253D-C1B5-4CE8-A482-86101B274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C8BC6D-1BC9-42B0-9FF5-3D1B0152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5F8145-40C2-40F4-951E-E8D07F00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4193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E4086EF-D857-4FC3-A781-78D36B78A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FB49A81-2CBD-440A-8645-AF7119604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4CC447-9EFF-4DC6-ABA9-282C8488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06372A-4AAD-4B88-8926-08C4DB31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CC7A88-3C25-4494-AC32-CD6E8629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26583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BCB21-F32D-4767-B103-5961C26D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22F769-1348-4ECF-9BEC-C696B23B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9026DC-0F79-429A-8B61-4937308C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BC23DE-6FB0-474F-B822-CB3DD2BE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F616B0-AC55-4D04-ADCA-E64F999F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4290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73946-9513-48F4-B089-D2DF7AA7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52C77D-97D4-4CF9-B4E8-51DE1C25F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5F34AC-2D5E-4BAD-A5B7-9D434903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A1C374-4995-445F-B5B9-DF11D6AA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8CF543-241D-4BF5-B61E-5691E7B7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06731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F8FF3-27E8-4E52-9AD0-8F861CCF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2544E7-5994-44F0-87AB-D3263F8DC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D6AF0D-EC70-43EF-94CC-3012872D3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A736E4-5176-435E-8D5F-E6C9417D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B20F95-4D76-4900-899A-26A704D8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9B50D0-AC51-44BC-BDB8-785B66C5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7822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F115D-9C4B-4BD2-BB44-98E444ED2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72CF26-CD42-4CF7-981A-57D57D69E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C5411EC-05CA-4B07-BE61-B00153AE2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F80D56A-BBEC-4086-940B-2E4C5E1D7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A7EC659-6F24-444A-A3FB-41447EEA4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FB8E5D2-5F1F-4A9F-88D5-EC926D5E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758415B-A704-4D06-BB40-F62AF9FA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C644448-E740-49F9-9D62-294E78D5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64369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2DEAA-BC2F-4125-8293-1EE7FFA75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E4BE17-0C11-4713-81A2-6E72FD5F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6656708-8C2E-4CA3-A4EA-60493E71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F16C6B-497F-4375-844B-4CF43D47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17766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41EB3ED-9DAA-47E9-A322-D04236B0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2E1BB52-A3AE-4992-A516-44EB437F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683FA8-C898-4388-9DCD-E76161E07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1320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C9109-BD77-4C69-A285-BF7343E8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25D072-878E-44A1-8EFE-1899ED0C0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779904-64BA-4A3E-98E6-075D754EE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1B27E6-7C04-4267-9B81-3BB604E0D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17B4D5-A826-4127-8BE2-B2B9F15C3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C57C36-ADAE-42AF-B856-E3C9EAB6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14499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76767-1FEB-42DD-8017-FE75A849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D2B3004-AB15-47DF-AC52-D735081BC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BC23B9-1E8F-4AD7-94C8-F2FFDCE20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922172-2878-48C3-9268-8C176BA5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5DD854-21D1-4A60-A327-6DE28500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84C3BC9-C8E3-4BCD-B7BD-3AF1ACF3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2700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6377877-BDE2-4196-897F-AD1572FD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BC324A-AFAA-4947-A0D6-8A50ABB14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E1E3B-4056-4DD0-8A36-38A1EBD5C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C6BC9-E0D3-409D-A65C-DB38F461B39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40FDB0-1426-4950-AD09-47781E687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EAE04C-00F8-4BFA-A11F-522F60F9E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4CCF4-31F7-49DF-9D74-755580FF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1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tel:088%20262%207376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ales@ambrero.nl" TargetMode="External"/><Relationship Id="rId5" Type="http://schemas.openxmlformats.org/officeDocument/2006/relationships/hyperlink" Target="mailto:job@ambrero.nl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E7DA69F-B483-44B5-A26B-A07FF72524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544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351719C-1AA5-402F-B789-CE9B73DCBA9B}"/>
              </a:ext>
            </a:extLst>
          </p:cNvPr>
          <p:cNvSpPr txBox="1"/>
          <p:nvPr/>
        </p:nvSpPr>
        <p:spPr>
          <a:xfrm>
            <a:off x="472795" y="3105834"/>
            <a:ext cx="890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>
                <a:solidFill>
                  <a:schemeClr val="bg1"/>
                </a:solidFill>
                <a:latin typeface="Suez One" panose="00000500000000000000" pitchFamily="2" charset="-79"/>
                <a:cs typeface="Suez One" panose="00000500000000000000" pitchFamily="2" charset="-79"/>
              </a:rPr>
              <a:t>Digitale Toegankelijkheid</a:t>
            </a:r>
            <a:br>
              <a:rPr lang="nl-NL" sz="4400">
                <a:solidFill>
                  <a:schemeClr val="bg1"/>
                </a:solidFill>
                <a:latin typeface="Suez One" panose="00000500000000000000" pitchFamily="2" charset="-79"/>
                <a:cs typeface="Suez One" panose="00000500000000000000" pitchFamily="2" charset="-79"/>
              </a:rPr>
            </a:br>
            <a:r>
              <a:rPr lang="nl-NL" sz="4000">
                <a:solidFill>
                  <a:schemeClr val="bg1"/>
                </a:solidFill>
                <a:latin typeface="Alegreya Sans Medium"/>
                <a:cs typeface="Suez One" panose="00000500000000000000" pitchFamily="2" charset="-79"/>
              </a:rPr>
              <a:t>Waarom jij nú moet aanhaken</a:t>
            </a:r>
            <a:endParaRPr lang="en-US" sz="4400">
              <a:solidFill>
                <a:schemeClr val="bg1"/>
              </a:solidFill>
              <a:latin typeface="Alegreya Sans Medium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BC7E09D-11ED-4D19-B69B-123EC6020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90698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88F7830-D0E2-4E41-8A77-B3541C67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6223"/>
            <a:ext cx="5638800" cy="2819400"/>
          </a:xfrm>
          <a:prstGeom prst="rect">
            <a:avLst/>
          </a:prstGeom>
        </p:spPr>
      </p:pic>
      <p:pic>
        <p:nvPicPr>
          <p:cNvPr id="11" name="Afbeelding 10" descr="Afbeelding met computer, zitten, donker, computer&#10;&#10;Automatisch gegenereerde beschrijving">
            <a:extLst>
              <a:ext uri="{FF2B5EF4-FFF2-40B4-BE49-F238E27FC236}">
                <a16:creationId xmlns:a16="http://schemas.microsoft.com/office/drawing/2014/main" id="{38582C82-BF56-4EAF-8EB9-8F917BE1D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617" y="-292383"/>
            <a:ext cx="7620000" cy="228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AA0EC2-E903-41DC-7281-53A82DBCD84E}"/>
              </a:ext>
            </a:extLst>
          </p:cNvPr>
          <p:cNvSpPr txBox="1">
            <a:spLocks/>
          </p:cNvSpPr>
          <p:nvPr/>
        </p:nvSpPr>
        <p:spPr>
          <a:xfrm>
            <a:off x="472795" y="4988572"/>
            <a:ext cx="7067550" cy="131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300" b="1">
                <a:solidFill>
                  <a:schemeClr val="bg1"/>
                </a:solidFill>
                <a:latin typeface="Aptos" panose="020B0004020202020204" pitchFamily="34" charset="0"/>
              </a:rPr>
              <a:t>45</a:t>
            </a:r>
            <a:r>
              <a:rPr lang="en-US" sz="5300">
                <a:latin typeface="Aptos" panose="020B0004020202020204" pitchFamily="34" charset="0"/>
              </a:rPr>
              <a:t> </a:t>
            </a:r>
            <a:r>
              <a:rPr lang="en-US" sz="5300" err="1">
                <a:solidFill>
                  <a:schemeClr val="bg1"/>
                </a:solidFill>
                <a:latin typeface="Aptos" panose="020B0004020202020204" pitchFamily="34" charset="0"/>
              </a:rPr>
              <a:t>minuten</a:t>
            </a:r>
            <a:r>
              <a:rPr lang="en-US" sz="19900">
                <a:latin typeface="Aptos" panose="020B0004020202020204" pitchFamily="34" charset="0"/>
              </a:rPr>
              <a:t> </a:t>
            </a:r>
            <a:endParaRPr lang="en-NL" sz="199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1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19E22-185C-9F56-0185-57475115B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59D3B03-F5D8-6BA9-D160-F6E3468427E0}"/>
              </a:ext>
            </a:extLst>
          </p:cNvPr>
          <p:cNvSpPr/>
          <p:nvPr/>
        </p:nvSpPr>
        <p:spPr>
          <a:xfrm>
            <a:off x="8032694" y="0"/>
            <a:ext cx="4159306" cy="6858000"/>
          </a:xfrm>
          <a:prstGeom prst="rect">
            <a:avLst/>
          </a:prstGeom>
          <a:solidFill>
            <a:srgbClr val="18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339225-D027-4EA9-030A-2772F774AD5A}"/>
              </a:ext>
            </a:extLst>
          </p:cNvPr>
          <p:cNvSpPr/>
          <p:nvPr/>
        </p:nvSpPr>
        <p:spPr>
          <a:xfrm>
            <a:off x="8503071" y="1567639"/>
            <a:ext cx="3218551" cy="18613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262E99F-DFC6-2052-5288-0E8689073EF7}"/>
              </a:ext>
            </a:extLst>
          </p:cNvPr>
          <p:cNvSpPr txBox="1"/>
          <p:nvPr/>
        </p:nvSpPr>
        <p:spPr>
          <a:xfrm>
            <a:off x="699920" y="576967"/>
            <a:ext cx="5030544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Wat als je niet voldoet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B2BAE5C-9C66-E7F9-34CD-4E96A4410ED6}"/>
              </a:ext>
            </a:extLst>
          </p:cNvPr>
          <p:cNvSpPr txBox="1"/>
          <p:nvPr/>
        </p:nvSpPr>
        <p:spPr>
          <a:xfrm>
            <a:off x="751576" y="1653364"/>
            <a:ext cx="44681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Juridische </a:t>
            </a: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sancties</a:t>
            </a:r>
            <a:r>
              <a:rPr lang="nl-NL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 boetes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b="1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Producten die van de </a:t>
            </a:r>
            <a:r>
              <a:rPr lang="nl-NL" b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markt gehaald moeten worden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b="1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Reputatie</a:t>
            </a:r>
            <a:r>
              <a:rPr lang="nl-NL" b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schade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b="1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Verlies </a:t>
            </a:r>
            <a:r>
              <a:rPr lang="nl-NL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van klanten met beperkingen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b="1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Gemiste kansen </a:t>
            </a:r>
            <a:r>
              <a:rPr lang="nl-NL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 een groeiende markt</a:t>
            </a:r>
            <a:endParaRPr lang="nl-NL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57DE068-16B0-2D60-A88F-5699D98D7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2172" y="1783945"/>
            <a:ext cx="2800350" cy="1428750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1D3C41C-3CE5-9057-B291-44CA11B15AF0}"/>
              </a:ext>
            </a:extLst>
          </p:cNvPr>
          <p:cNvSpPr/>
          <p:nvPr/>
        </p:nvSpPr>
        <p:spPr>
          <a:xfrm>
            <a:off x="6164381" y="3895095"/>
            <a:ext cx="5557241" cy="2172330"/>
          </a:xfrm>
          <a:prstGeom prst="round2DiagRect">
            <a:avLst/>
          </a:prstGeom>
          <a:solidFill>
            <a:srgbClr val="ED1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8BDF7-AE22-2053-523C-DF57CC4E432F}"/>
              </a:ext>
            </a:extLst>
          </p:cNvPr>
          <p:cNvSpPr txBox="1"/>
          <p:nvPr/>
        </p:nvSpPr>
        <p:spPr>
          <a:xfrm>
            <a:off x="6709525" y="4187564"/>
            <a:ext cx="4466952" cy="159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000" i="1">
                <a:solidFill>
                  <a:srgbClr val="FFFFFF"/>
                </a:solidFill>
                <a:latin typeface="Alegreya Sans Medium" panose="00000600000000000000"/>
              </a:rPr>
              <a:t>Wist je dat?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000" b="1">
                <a:solidFill>
                  <a:srgbClr val="FFFFFF"/>
                </a:solidFill>
                <a:latin typeface="Alegreya Sans Medium" panose="00000600000000000000"/>
              </a:rPr>
              <a:t>Je een meldplicht hebt als je weet dat je website of applicatie niet voldoet aan de EAA.</a:t>
            </a:r>
          </a:p>
        </p:txBody>
      </p:sp>
    </p:spTree>
    <p:extLst>
      <p:ext uri="{BB962C8B-B14F-4D97-AF65-F5344CB8AC3E}">
        <p14:creationId xmlns:p14="http://schemas.microsoft.com/office/powerpoint/2010/main" val="29881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DC694-D3CE-1576-2FC1-C47969FD0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C447CAA-C686-1A83-B26C-AE92334D9300}"/>
              </a:ext>
            </a:extLst>
          </p:cNvPr>
          <p:cNvSpPr/>
          <p:nvPr/>
        </p:nvSpPr>
        <p:spPr>
          <a:xfrm>
            <a:off x="8032694" y="0"/>
            <a:ext cx="4159306" cy="6858000"/>
          </a:xfrm>
          <a:prstGeom prst="rect">
            <a:avLst/>
          </a:prstGeom>
          <a:solidFill>
            <a:srgbClr val="18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508D27-8349-744B-2601-0162EFE3CED4}"/>
              </a:ext>
            </a:extLst>
          </p:cNvPr>
          <p:cNvSpPr/>
          <p:nvPr/>
        </p:nvSpPr>
        <p:spPr>
          <a:xfrm>
            <a:off x="8503071" y="1567639"/>
            <a:ext cx="3218551" cy="18613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8D9A28D-A8C3-211B-154A-1644F90762AD}"/>
              </a:ext>
            </a:extLst>
          </p:cNvPr>
          <p:cNvSpPr txBox="1"/>
          <p:nvPr/>
        </p:nvSpPr>
        <p:spPr>
          <a:xfrm>
            <a:off x="699920" y="576967"/>
            <a:ext cx="3664786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3600" noProof="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Uitzonderingen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774A7DF-87E7-68A1-C23A-F11CC6D24B22}"/>
              </a:ext>
            </a:extLst>
          </p:cNvPr>
          <p:cNvSpPr txBox="1"/>
          <p:nvPr/>
        </p:nvSpPr>
        <p:spPr>
          <a:xfrm>
            <a:off x="751576" y="1653364"/>
            <a:ext cx="44681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Micro-ondernemingen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Omzet minder dan </a:t>
            </a:r>
            <a:r>
              <a:rPr lang="nl-NL" b="1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€2 miljoen </a:t>
            </a:r>
            <a:r>
              <a:rPr lang="nl-NL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én minder dan</a:t>
            </a:r>
            <a:r>
              <a:rPr lang="nl-NL" b="1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 10 FTE</a:t>
            </a:r>
          </a:p>
          <a:p>
            <a:pPr>
              <a:buClr>
                <a:srgbClr val="1867B1"/>
              </a:buClr>
            </a:pPr>
            <a:endParaRPr lang="nl-NL" b="1" noProof="0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Disproportionele last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noProof="0">
                <a:latin typeface="Alegreya Sans Medium" panose="00000600000000000000"/>
              </a:rPr>
              <a:t>Moet ingediend worden bij de ACM en is niet direct een vrijbrief.</a:t>
            </a:r>
          </a:p>
          <a:p>
            <a:pPr marL="742950" lvl="1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 noProof="0">
                <a:latin typeface="Alegreya Sans Medium" panose="00000600000000000000"/>
              </a:rPr>
              <a:t>Kosten</a:t>
            </a:r>
          </a:p>
          <a:p>
            <a:pPr marL="742950" lvl="1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Complexiteit</a:t>
            </a:r>
          </a:p>
          <a:p>
            <a:pPr marL="742950" lvl="1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Haalbaarheid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b="1" noProof="0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C9C15C9-783D-AE75-2DF9-D89918AB8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2172" y="1783945"/>
            <a:ext cx="2800350" cy="142875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23A7A75-96CF-9A09-0F91-4818A72BB290}"/>
              </a:ext>
            </a:extLst>
          </p:cNvPr>
          <p:cNvSpPr/>
          <p:nvPr/>
        </p:nvSpPr>
        <p:spPr>
          <a:xfrm>
            <a:off x="6164381" y="3895095"/>
            <a:ext cx="5557241" cy="2172330"/>
          </a:xfrm>
          <a:prstGeom prst="round2DiagRect">
            <a:avLst/>
          </a:prstGeom>
          <a:solidFill>
            <a:srgbClr val="ED1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729FD-2FF1-84D2-6B62-1D10AB836C2D}"/>
              </a:ext>
            </a:extLst>
          </p:cNvPr>
          <p:cNvSpPr txBox="1"/>
          <p:nvPr/>
        </p:nvSpPr>
        <p:spPr>
          <a:xfrm>
            <a:off x="6709525" y="4187564"/>
            <a:ext cx="4466952" cy="159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000" i="1">
                <a:solidFill>
                  <a:srgbClr val="FFFFFF"/>
                </a:solidFill>
                <a:latin typeface="Alegreya Sans Medium" panose="00000600000000000000"/>
              </a:rPr>
              <a:t>Wist je dat?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000" b="1">
                <a:solidFill>
                  <a:srgbClr val="FFFFFF"/>
                </a:solidFill>
                <a:latin typeface="Alegreya Sans Medium" panose="00000600000000000000"/>
              </a:rPr>
              <a:t>Je een meldplicht hebt als je weet dat je website of applicatie niet voldoet aan de EAA.</a:t>
            </a:r>
          </a:p>
        </p:txBody>
      </p:sp>
    </p:spTree>
    <p:extLst>
      <p:ext uri="{BB962C8B-B14F-4D97-AF65-F5344CB8AC3E}">
        <p14:creationId xmlns:p14="http://schemas.microsoft.com/office/powerpoint/2010/main" val="304498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D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9D3460-1193-7A2D-1853-911F9CA0E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D1BC5D42-9FD2-8A0F-55FC-2651221D8261}"/>
              </a:ext>
            </a:extLst>
          </p:cNvPr>
          <p:cNvSpPr txBox="1"/>
          <p:nvPr/>
        </p:nvSpPr>
        <p:spPr>
          <a:xfrm>
            <a:off x="521847" y="1474200"/>
            <a:ext cx="7061077" cy="390876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6200">
                <a:solidFill>
                  <a:schemeClr val="bg1"/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Wat zijn de voordelen van digitale toegankelijkheid?</a:t>
            </a:r>
            <a:endParaRPr lang="en-US" sz="6200">
              <a:solidFill>
                <a:schemeClr val="bg1"/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pic>
        <p:nvPicPr>
          <p:cNvPr id="2" name="Picture 1" descr="A white question mark on a pile of white paper&#10;&#10;AI-generated content may be incorrect.">
            <a:extLst>
              <a:ext uri="{FF2B5EF4-FFF2-40B4-BE49-F238E27FC236}">
                <a16:creationId xmlns:a16="http://schemas.microsoft.com/office/drawing/2014/main" id="{EA109E13-3D76-2258-BE03-D5C133274E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t="59685" b="-1"/>
          <a:stretch>
            <a:fillRect/>
          </a:stretch>
        </p:blipFill>
        <p:spPr>
          <a:xfrm>
            <a:off x="6665972" y="4724400"/>
            <a:ext cx="5521806" cy="222615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23769F8-BF1D-8F94-F6B4-24B305C82E2E}"/>
              </a:ext>
            </a:extLst>
          </p:cNvPr>
          <p:cNvSpPr/>
          <p:nvPr/>
        </p:nvSpPr>
        <p:spPr>
          <a:xfrm>
            <a:off x="8262679" y="5371255"/>
            <a:ext cx="2714624" cy="15875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67D7E5-64BB-1F91-511A-5D35A137D586}"/>
              </a:ext>
            </a:extLst>
          </p:cNvPr>
          <p:cNvSpPr/>
          <p:nvPr/>
        </p:nvSpPr>
        <p:spPr>
          <a:xfrm>
            <a:off x="7453051" y="5371255"/>
            <a:ext cx="700351" cy="15875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99A1F-A126-B510-4900-87B1EFB61DAA}"/>
              </a:ext>
            </a:extLst>
          </p:cNvPr>
          <p:cNvSpPr/>
          <p:nvPr/>
        </p:nvSpPr>
        <p:spPr>
          <a:xfrm>
            <a:off x="8763000" y="3428583"/>
            <a:ext cx="1581150" cy="1062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 descr="Cartoon of a person holding a question mark&#10;&#10;AI-generated content may be incorrect.">
            <a:extLst>
              <a:ext uri="{FF2B5EF4-FFF2-40B4-BE49-F238E27FC236}">
                <a16:creationId xmlns:a16="http://schemas.microsoft.com/office/drawing/2014/main" id="{AFBAAE6C-B00D-AB12-A740-A88A84A71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20" y="1691893"/>
            <a:ext cx="3664073" cy="37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57567"/>
      </p:ext>
    </p:extLst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6B94A-25BB-4601-9ECB-8AB9CE46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983251B-F009-77E9-26B0-F7CE49491EF8}"/>
              </a:ext>
            </a:extLst>
          </p:cNvPr>
          <p:cNvSpPr txBox="1"/>
          <p:nvPr/>
        </p:nvSpPr>
        <p:spPr>
          <a:xfrm>
            <a:off x="743170" y="576967"/>
            <a:ext cx="9623667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Voordelen van digitale toegankelijkheid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9468FC8-0DE4-516C-2E66-C0E26FEAD72A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ED1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454CDD-02FB-8EEF-13E1-2809B9A3863D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63DA282C-A6AC-87DC-0C3A-343440508131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66774-44A2-42D1-30A4-ED2805379EEF}"/>
              </a:ext>
            </a:extLst>
          </p:cNvPr>
          <p:cNvSpPr txBox="1"/>
          <p:nvPr/>
        </p:nvSpPr>
        <p:spPr>
          <a:xfrm>
            <a:off x="1041591" y="3756798"/>
            <a:ext cx="1833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85% minder fouten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33AA6C-5CBA-5AE2-3366-2D5D6849720F}"/>
              </a:ext>
            </a:extLst>
          </p:cNvPr>
          <p:cNvSpPr txBox="1"/>
          <p:nvPr/>
        </p:nvSpPr>
        <p:spPr>
          <a:xfrm>
            <a:off x="4789250" y="3735451"/>
            <a:ext cx="2694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Verhoogde conversie op toegankelijke pagina’s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F6D269-44B8-B55F-9E7B-601B3812FC84}"/>
              </a:ext>
            </a:extLst>
          </p:cNvPr>
          <p:cNvSpPr txBox="1"/>
          <p:nvPr/>
        </p:nvSpPr>
        <p:spPr>
          <a:xfrm>
            <a:off x="8520432" y="3730915"/>
            <a:ext cx="2318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Kostenbesparing</a:t>
            </a:r>
          </a:p>
        </p:txBody>
      </p:sp>
      <p:pic>
        <p:nvPicPr>
          <p:cNvPr id="8" name="Picture 7" descr="A cartoon of a person using a computer&#10;&#10;AI-generated content may be incorrect.">
            <a:extLst>
              <a:ext uri="{FF2B5EF4-FFF2-40B4-BE49-F238E27FC236}">
                <a16:creationId xmlns:a16="http://schemas.microsoft.com/office/drawing/2014/main" id="{916A87BB-760E-8167-98B0-A53E62B2B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17" y="1692987"/>
            <a:ext cx="1990109" cy="1990109"/>
          </a:xfrm>
          <a:prstGeom prst="rect">
            <a:avLst/>
          </a:prstGeom>
        </p:spPr>
      </p:pic>
      <p:pic>
        <p:nvPicPr>
          <p:cNvPr id="9" name="Picture 8" descr="Cartoon of a person with a broken leg and a coin&#10;&#10;AI-generated content may be incorrect.">
            <a:extLst>
              <a:ext uri="{FF2B5EF4-FFF2-40B4-BE49-F238E27FC236}">
                <a16:creationId xmlns:a16="http://schemas.microsoft.com/office/drawing/2014/main" id="{C554D0E9-2760-3224-3FA2-AA063DC3A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250" y="1692987"/>
            <a:ext cx="2191927" cy="21919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EA40A7-E7DD-C2C6-6BF5-83A66D43A8C9}"/>
              </a:ext>
            </a:extLst>
          </p:cNvPr>
          <p:cNvSpPr/>
          <p:nvPr/>
        </p:nvSpPr>
        <p:spPr>
          <a:xfrm>
            <a:off x="5885213" y="3081527"/>
            <a:ext cx="1272316" cy="447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800B82-7E68-2550-3037-F8A495502150}"/>
              </a:ext>
            </a:extLst>
          </p:cNvPr>
          <p:cNvSpPr/>
          <p:nvPr/>
        </p:nvSpPr>
        <p:spPr>
          <a:xfrm>
            <a:off x="5687660" y="3749110"/>
            <a:ext cx="162804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055D0-73A5-AFC1-1D27-17148E781321}"/>
              </a:ext>
            </a:extLst>
          </p:cNvPr>
          <p:cNvSpPr/>
          <p:nvPr/>
        </p:nvSpPr>
        <p:spPr>
          <a:xfrm>
            <a:off x="5687660" y="3482807"/>
            <a:ext cx="1596362" cy="230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6A1058-B169-03AF-AF40-44D65D30E87A}"/>
              </a:ext>
            </a:extLst>
          </p:cNvPr>
          <p:cNvSpPr txBox="1"/>
          <p:nvPr/>
        </p:nvSpPr>
        <p:spPr>
          <a:xfrm>
            <a:off x="5847500" y="2998842"/>
            <a:ext cx="136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latin typeface="Aptos" panose="020B0004020202020204" pitchFamily="34" charset="0"/>
              </a:rPr>
              <a:t>Hogere Conversie</a:t>
            </a:r>
            <a:endParaRPr lang="en-NL" sz="2000" b="1">
              <a:latin typeface="Aptos" panose="020B0004020202020204" pitchFamily="34" charset="0"/>
            </a:endParaRPr>
          </a:p>
        </p:txBody>
      </p:sp>
      <p:pic>
        <p:nvPicPr>
          <p:cNvPr id="18" name="Picture 17" descr="A cartoon of a person giving a thumbs up&#10;&#10;AI-generated content may be incorrect.">
            <a:extLst>
              <a:ext uri="{FF2B5EF4-FFF2-40B4-BE49-F238E27FC236}">
                <a16:creationId xmlns:a16="http://schemas.microsoft.com/office/drawing/2014/main" id="{6911DDB7-4603-9638-9C7B-DD61368C7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512" y="1869272"/>
            <a:ext cx="1889419" cy="1889419"/>
          </a:xfrm>
          <a:prstGeom prst="rect">
            <a:avLst/>
          </a:prstGeom>
        </p:spPr>
      </p:pic>
      <p:pic>
        <p:nvPicPr>
          <p:cNvPr id="20" name="Picture 19" descr="A cartoon of a person holding a magnifying glass&#10;&#10;AI-generated content may be incorrect.">
            <a:extLst>
              <a:ext uri="{FF2B5EF4-FFF2-40B4-BE49-F238E27FC236}">
                <a16:creationId xmlns:a16="http://schemas.microsoft.com/office/drawing/2014/main" id="{9EC21D17-18A1-37C0-E2A6-4293C082C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602" y="4197116"/>
            <a:ext cx="2817660" cy="18784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B4B485-7B36-9CCB-FB36-A3B190B92D01}"/>
              </a:ext>
            </a:extLst>
          </p:cNvPr>
          <p:cNvSpPr txBox="1"/>
          <p:nvPr/>
        </p:nvSpPr>
        <p:spPr>
          <a:xfrm>
            <a:off x="7472084" y="6075556"/>
            <a:ext cx="2318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5.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Betere SEO</a:t>
            </a:r>
          </a:p>
        </p:txBody>
      </p:sp>
      <p:pic>
        <p:nvPicPr>
          <p:cNvPr id="24" name="Picture 23" descr="A cartoon of a person holding a shield&#10;&#10;AI-generated content may be incorrect.">
            <a:extLst>
              <a:ext uri="{FF2B5EF4-FFF2-40B4-BE49-F238E27FC236}">
                <a16:creationId xmlns:a16="http://schemas.microsoft.com/office/drawing/2014/main" id="{E0889C94-45E3-D33E-2D88-5C462248C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012" y="4248231"/>
            <a:ext cx="1833563" cy="18335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9DE5C1-4A17-508F-EF20-EC778BEE87C0}"/>
              </a:ext>
            </a:extLst>
          </p:cNvPr>
          <p:cNvSpPr txBox="1"/>
          <p:nvPr/>
        </p:nvSpPr>
        <p:spPr>
          <a:xfrm>
            <a:off x="1905716" y="6075556"/>
            <a:ext cx="3105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4.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Reputatie en merkwaarde</a:t>
            </a:r>
          </a:p>
        </p:txBody>
      </p:sp>
    </p:spTree>
    <p:extLst>
      <p:ext uri="{BB962C8B-B14F-4D97-AF65-F5344CB8AC3E}">
        <p14:creationId xmlns:p14="http://schemas.microsoft.com/office/powerpoint/2010/main" val="13019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EF59D-8E00-610A-150C-9301DE0E9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61C680A-91A6-FEAD-6BA8-1B5D67171CB5}"/>
              </a:ext>
            </a:extLst>
          </p:cNvPr>
          <p:cNvSpPr txBox="1"/>
          <p:nvPr/>
        </p:nvSpPr>
        <p:spPr>
          <a:xfrm>
            <a:off x="743170" y="576967"/>
            <a:ext cx="9623667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Vrijgesteld betekent niet veilig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5FE04CB-1F22-1550-B259-95037F3C2C84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ED1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D20F5F4-794E-5829-7A7A-580AB4484FC5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791DC76A-D9D4-0470-2991-6C4F601AAC47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092F6-2954-1DA7-66D2-3E4CA82DD996}"/>
              </a:ext>
            </a:extLst>
          </p:cNvPr>
          <p:cNvSpPr txBox="1"/>
          <p:nvPr/>
        </p:nvSpPr>
        <p:spPr>
          <a:xfrm>
            <a:off x="743169" y="1681715"/>
            <a:ext cx="6562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nl-NL" b="1"/>
              <a:t>Kleine webshop (&lt;2 miljoen, &lt;4 fte)</a:t>
            </a:r>
            <a:br>
              <a:rPr lang="nl-NL"/>
            </a:br>
            <a:r>
              <a:rPr lang="nl-NL"/>
              <a:t>Toegankelijkheid loont. Je concurrent zet de standaard – jij wilt niet achterblijven.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2805F-DE65-8136-5DE5-4E94578EBC0A}"/>
              </a:ext>
            </a:extLst>
          </p:cNvPr>
          <p:cNvSpPr txBox="1"/>
          <p:nvPr/>
        </p:nvSpPr>
        <p:spPr>
          <a:xfrm>
            <a:off x="743169" y="3455181"/>
            <a:ext cx="6972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lang="nl-NL" b="1"/>
              <a:t>B2B-applicatie</a:t>
            </a:r>
            <a:br>
              <a:rPr lang="nl-NL"/>
            </a:br>
            <a:r>
              <a:rPr lang="nl-NL"/>
              <a:t>Toegankelijk = sneller en gebruiksvriendelijker. Ook zakelijke gebruikers verwachten dat.</a:t>
            </a:r>
          </a:p>
        </p:txBody>
      </p:sp>
      <p:pic>
        <p:nvPicPr>
          <p:cNvPr id="14" name="Picture 13" descr="A handshake with a house and text&#10;&#10;AI-generated content may be incorrect.">
            <a:extLst>
              <a:ext uri="{FF2B5EF4-FFF2-40B4-BE49-F238E27FC236}">
                <a16:creationId xmlns:a16="http://schemas.microsoft.com/office/drawing/2014/main" id="{F2C3DC2E-EEDD-0F57-BC96-D612D8F56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549" y="3429000"/>
            <a:ext cx="2081680" cy="2081680"/>
          </a:xfrm>
          <a:prstGeom prst="rect">
            <a:avLst/>
          </a:prstGeom>
        </p:spPr>
      </p:pic>
      <p:pic>
        <p:nvPicPr>
          <p:cNvPr id="17" name="Picture 16" descr="A shopping cart with a check mark&#10;&#10;AI-generated content may be incorrect.">
            <a:extLst>
              <a:ext uri="{FF2B5EF4-FFF2-40B4-BE49-F238E27FC236}">
                <a16:creationId xmlns:a16="http://schemas.microsoft.com/office/drawing/2014/main" id="{7E4BA583-838A-7DC1-0F0C-AF19043CD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627" y="1212393"/>
            <a:ext cx="1897524" cy="18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7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AF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24AA3-1E13-F3F4-3E89-394A68B1F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question mark on a pile of white paper&#10;&#10;AI-generated content may be incorrect.">
            <a:extLst>
              <a:ext uri="{FF2B5EF4-FFF2-40B4-BE49-F238E27FC236}">
                <a16:creationId xmlns:a16="http://schemas.microsoft.com/office/drawing/2014/main" id="{09FAA8DE-64F8-97E0-5465-633EB03B0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t="59685" b="-1"/>
          <a:stretch>
            <a:fillRect/>
          </a:stretch>
        </p:blipFill>
        <p:spPr>
          <a:xfrm>
            <a:off x="6665972" y="4724400"/>
            <a:ext cx="5521806" cy="2226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777917-7B52-C82D-D2C8-0600761C7592}"/>
              </a:ext>
            </a:extLst>
          </p:cNvPr>
          <p:cNvSpPr/>
          <p:nvPr/>
        </p:nvSpPr>
        <p:spPr>
          <a:xfrm>
            <a:off x="8763000" y="3428583"/>
            <a:ext cx="1581150" cy="1062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6D68895-6084-719B-2BA9-02486E742340}"/>
              </a:ext>
            </a:extLst>
          </p:cNvPr>
          <p:cNvSpPr txBox="1"/>
          <p:nvPr/>
        </p:nvSpPr>
        <p:spPr>
          <a:xfrm>
            <a:off x="407449" y="2366752"/>
            <a:ext cx="6364828" cy="21236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6600">
                <a:solidFill>
                  <a:schemeClr val="bg1"/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Waar staat WCAG voor?</a:t>
            </a:r>
            <a:endParaRPr lang="en-US" sz="6600">
              <a:solidFill>
                <a:schemeClr val="bg1"/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24BED3-9B9D-EF06-BD29-19CFB4D91F06}"/>
              </a:ext>
            </a:extLst>
          </p:cNvPr>
          <p:cNvSpPr/>
          <p:nvPr/>
        </p:nvSpPr>
        <p:spPr>
          <a:xfrm>
            <a:off x="8262679" y="5350934"/>
            <a:ext cx="2714624" cy="15875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54E0F7-CD6B-3483-E862-5C1F76230801}"/>
              </a:ext>
            </a:extLst>
          </p:cNvPr>
          <p:cNvSpPr/>
          <p:nvPr/>
        </p:nvSpPr>
        <p:spPr>
          <a:xfrm>
            <a:off x="7453051" y="5350934"/>
            <a:ext cx="700351" cy="15875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" name="Picture 1" descr="Cartoon of a person holding a question mark&#10;&#10;AI-generated content may be incorrect.">
            <a:extLst>
              <a:ext uri="{FF2B5EF4-FFF2-40B4-BE49-F238E27FC236}">
                <a16:creationId xmlns:a16="http://schemas.microsoft.com/office/drawing/2014/main" id="{750E3D72-6600-3012-1892-18403AF6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20" y="1691893"/>
            <a:ext cx="3664073" cy="37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29785"/>
      </p:ext>
    </p:extLst>
  </p:cSld>
  <p:clrMapOvr>
    <a:masterClrMapping/>
  </p:clrMapOvr>
  <p:transition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2392-E44A-FE80-53C5-BAB8705D2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9900" b="1">
                <a:latin typeface="Suez One" panose="00000500000000000000" pitchFamily="2" charset="-79"/>
                <a:cs typeface="Suez One" panose="00000500000000000000" pitchFamily="2" charset="-79"/>
              </a:rPr>
              <a:t>WCAG</a:t>
            </a:r>
            <a:endParaRPr lang="en-NL" sz="19900" b="1">
              <a:latin typeface="Suez One" panose="00000500000000000000" pitchFamily="2" charset="-79"/>
              <a:cs typeface="Suez One" panose="00000500000000000000" pitchFamily="2" charset="-79"/>
            </a:endParaRPr>
          </a:p>
        </p:txBody>
      </p:sp>
      <p:sp>
        <p:nvSpPr>
          <p:cNvPr id="3" name="Rechthoek 4">
            <a:extLst>
              <a:ext uri="{FF2B5EF4-FFF2-40B4-BE49-F238E27FC236}">
                <a16:creationId xmlns:a16="http://schemas.microsoft.com/office/drawing/2014/main" id="{A5ADB389-13F2-BBC9-CA94-568F1C8FA2CF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5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40104F-6FF4-E3D7-2406-1CA040A1845C}"/>
              </a:ext>
            </a:extLst>
          </p:cNvPr>
          <p:cNvSpPr txBox="1">
            <a:spLocks/>
          </p:cNvSpPr>
          <p:nvPr/>
        </p:nvSpPr>
        <p:spPr>
          <a:xfrm>
            <a:off x="1524000" y="1157086"/>
            <a:ext cx="9144000" cy="4443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solidFill>
                  <a:srgbClr val="95AB57"/>
                </a:solidFill>
                <a:latin typeface="Suez One" panose="00000500000000000000" pitchFamily="2" charset="-79"/>
                <a:cs typeface="Suez One" panose="00000500000000000000" pitchFamily="2" charset="-79"/>
              </a:rPr>
              <a:t>W</a:t>
            </a:r>
            <a:r>
              <a:rPr lang="en-US" sz="8000">
                <a:latin typeface="Suez One" panose="00000500000000000000" pitchFamily="2" charset="-79"/>
                <a:cs typeface="Suez One" panose="00000500000000000000" pitchFamily="2" charset="-79"/>
              </a:rPr>
              <a:t>eb</a:t>
            </a:r>
            <a:br>
              <a:rPr lang="en-US" sz="8000" b="1">
                <a:latin typeface="Suez One" panose="00000500000000000000" pitchFamily="2" charset="-79"/>
                <a:cs typeface="Suez One" panose="00000500000000000000" pitchFamily="2" charset="-79"/>
              </a:rPr>
            </a:br>
            <a:r>
              <a:rPr lang="en-US" sz="8000" b="1">
                <a:solidFill>
                  <a:srgbClr val="95AB57"/>
                </a:solidFill>
                <a:latin typeface="Suez One" panose="00000500000000000000" pitchFamily="2" charset="-79"/>
                <a:cs typeface="Suez One" panose="00000500000000000000" pitchFamily="2" charset="-79"/>
              </a:rPr>
              <a:t>C</a:t>
            </a:r>
            <a:r>
              <a:rPr lang="en-US" sz="8000">
                <a:latin typeface="Suez One" panose="00000500000000000000" pitchFamily="2" charset="-79"/>
                <a:cs typeface="Suez One" panose="00000500000000000000" pitchFamily="2" charset="-79"/>
              </a:rPr>
              <a:t>ontent</a:t>
            </a:r>
            <a:br>
              <a:rPr lang="en-US" sz="8000" b="1">
                <a:latin typeface="Suez One" panose="00000500000000000000" pitchFamily="2" charset="-79"/>
                <a:cs typeface="Suez One" panose="00000500000000000000" pitchFamily="2" charset="-79"/>
              </a:rPr>
            </a:br>
            <a:r>
              <a:rPr lang="en-US" sz="8000" b="1">
                <a:solidFill>
                  <a:srgbClr val="95AB57"/>
                </a:solidFill>
                <a:latin typeface="Suez One" panose="00000500000000000000" pitchFamily="2" charset="-79"/>
                <a:cs typeface="Suez One" panose="00000500000000000000" pitchFamily="2" charset="-79"/>
              </a:rPr>
              <a:t>A</a:t>
            </a:r>
            <a:r>
              <a:rPr lang="en-US" sz="8000">
                <a:latin typeface="Suez One" panose="00000500000000000000" pitchFamily="2" charset="-79"/>
                <a:cs typeface="Suez One" panose="00000500000000000000" pitchFamily="2" charset="-79"/>
              </a:rPr>
              <a:t>ccessibility	</a:t>
            </a:r>
            <a:br>
              <a:rPr lang="en-US" sz="8000">
                <a:solidFill>
                  <a:srgbClr val="95AB57"/>
                </a:solidFill>
                <a:latin typeface="Suez One" panose="00000500000000000000" pitchFamily="2" charset="-79"/>
                <a:cs typeface="Suez One" panose="00000500000000000000" pitchFamily="2" charset="-79"/>
              </a:rPr>
            </a:br>
            <a:r>
              <a:rPr lang="en-US" sz="8000" b="1">
                <a:solidFill>
                  <a:srgbClr val="95AB57"/>
                </a:solidFill>
                <a:latin typeface="Suez One" panose="00000500000000000000" pitchFamily="2" charset="-79"/>
                <a:cs typeface="Suez One" panose="00000500000000000000" pitchFamily="2" charset="-79"/>
              </a:rPr>
              <a:t>G</a:t>
            </a:r>
            <a:r>
              <a:rPr lang="en-US" sz="8000">
                <a:latin typeface="Suez One" panose="00000500000000000000" pitchFamily="2" charset="-79"/>
                <a:cs typeface="Suez One" panose="00000500000000000000" pitchFamily="2" charset="-79"/>
              </a:rPr>
              <a:t>uidelines</a:t>
            </a:r>
            <a:endParaRPr lang="en-NL" sz="8000">
              <a:latin typeface="Suez One" panose="00000500000000000000" pitchFamily="2" charset="-79"/>
              <a:cs typeface="Suez One" panose="00000500000000000000" pitchFamily="2" charset="-79"/>
            </a:endParaRPr>
          </a:p>
        </p:txBody>
      </p:sp>
      <p:sp>
        <p:nvSpPr>
          <p:cNvPr id="2" name="Rechthoek 4">
            <a:extLst>
              <a:ext uri="{FF2B5EF4-FFF2-40B4-BE49-F238E27FC236}">
                <a16:creationId xmlns:a16="http://schemas.microsoft.com/office/drawing/2014/main" id="{33B00446-4B0B-2F6C-2D10-66B68FBB9D7E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46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3823B-DC04-812B-DFF2-64E0DE8B6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9FA8DBC-2E22-CCCD-9124-557D91F17C34}"/>
              </a:ext>
            </a:extLst>
          </p:cNvPr>
          <p:cNvSpPr txBox="1"/>
          <p:nvPr/>
        </p:nvSpPr>
        <p:spPr>
          <a:xfrm>
            <a:off x="743170" y="576967"/>
            <a:ext cx="583160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WCAG = de standaard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A0F0B87-7BA9-F894-4254-FF937DBC85AA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95EB9FD-76DF-C16C-C157-48F686697320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894105EC-FA4C-57FD-A41C-C25B39A8ECFF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ED5065-AF33-0E83-E70C-6AA54D8743E8}"/>
              </a:ext>
            </a:extLst>
          </p:cNvPr>
          <p:cNvGrpSpPr/>
          <p:nvPr/>
        </p:nvGrpSpPr>
        <p:grpSpPr>
          <a:xfrm>
            <a:off x="1056640" y="1879600"/>
            <a:ext cx="9157740" cy="3098800"/>
            <a:chOff x="3525520" y="1520538"/>
            <a:chExt cx="9157740" cy="309880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66B052-34B3-B7CB-57FE-3D60F8F78A32}"/>
                </a:ext>
              </a:extLst>
            </p:cNvPr>
            <p:cNvSpPr txBox="1"/>
            <p:nvPr/>
          </p:nvSpPr>
          <p:spPr>
            <a:xfrm>
              <a:off x="5931131" y="1831409"/>
              <a:ext cx="55418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Alegreya Sans Medium" panose="00000600000000000000"/>
                </a:rPr>
                <a:t>Principes</a:t>
              </a:r>
              <a:endParaRPr lang="en-NL" sz="3200">
                <a:latin typeface="Alegreya Sans Medium" panose="0000060000000000000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4FBDB8-1767-4C4E-EE4E-AE2B33D99F11}"/>
                </a:ext>
              </a:extLst>
            </p:cNvPr>
            <p:cNvGrpSpPr/>
            <p:nvPr/>
          </p:nvGrpSpPr>
          <p:grpSpPr>
            <a:xfrm>
              <a:off x="3525520" y="1520538"/>
              <a:ext cx="3515360" cy="3098800"/>
              <a:chOff x="3525520" y="1520538"/>
              <a:chExt cx="3515360" cy="3098800"/>
            </a:xfrm>
          </p:grpSpPr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C32E9996-4585-CF0F-C96D-388BC721CBF7}"/>
                  </a:ext>
                </a:extLst>
              </p:cNvPr>
              <p:cNvSpPr/>
              <p:nvPr/>
            </p:nvSpPr>
            <p:spPr>
              <a:xfrm>
                <a:off x="3525520" y="1520538"/>
                <a:ext cx="3515360" cy="3098800"/>
              </a:xfrm>
              <a:prstGeom prst="triangle">
                <a:avLst/>
              </a:prstGeom>
              <a:solidFill>
                <a:srgbClr val="98AF5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bg1"/>
                  </a:solidFill>
                  <a:latin typeface="Alegreya Sans Medium" panose="0000060000000000000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F132F32-63C9-A5DF-23D5-7BB29E3AFFEE}"/>
                  </a:ext>
                </a:extLst>
              </p:cNvPr>
              <p:cNvSpPr/>
              <p:nvPr/>
            </p:nvSpPr>
            <p:spPr>
              <a:xfrm>
                <a:off x="4608069" y="2582418"/>
                <a:ext cx="1375660" cy="627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atin typeface="Alegreya Sans Medium" panose="0000060000000000000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8E2EDDC-EE2E-2634-160C-936AF5D7FBF3}"/>
                  </a:ext>
                </a:extLst>
              </p:cNvPr>
              <p:cNvSpPr/>
              <p:nvPr/>
            </p:nvSpPr>
            <p:spPr>
              <a:xfrm>
                <a:off x="3787466" y="3510187"/>
                <a:ext cx="2901436" cy="627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atin typeface="Alegreya Sans Medium" panose="0000060000000000000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59B794-F659-41AA-9334-1318ADA90F11}"/>
                </a:ext>
              </a:extLst>
            </p:cNvPr>
            <p:cNvSpPr txBox="1"/>
            <p:nvPr/>
          </p:nvSpPr>
          <p:spPr>
            <a:xfrm>
              <a:off x="7141442" y="3861375"/>
              <a:ext cx="55418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err="1">
                  <a:solidFill>
                    <a:schemeClr val="accent6">
                      <a:lumMod val="75000"/>
                    </a:schemeClr>
                  </a:solidFill>
                  <a:latin typeface="Alegreya Sans Medium" panose="00000600000000000000"/>
                </a:rPr>
                <a:t>Succescriteria</a:t>
              </a:r>
              <a:endParaRPr lang="en-NL" sz="3200">
                <a:solidFill>
                  <a:schemeClr val="accent6">
                    <a:lumMod val="75000"/>
                  </a:schemeClr>
                </a:solidFill>
                <a:latin typeface="Alegreya Sans Medium" panose="0000060000000000000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C2523B-E712-FEC6-923F-4411E27BBF2E}"/>
                </a:ext>
              </a:extLst>
            </p:cNvPr>
            <p:cNvSpPr txBox="1"/>
            <p:nvPr/>
          </p:nvSpPr>
          <p:spPr>
            <a:xfrm>
              <a:off x="4815811" y="1909720"/>
              <a:ext cx="6696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Alegreya Sans Medium" panose="00000600000000000000"/>
                </a:rPr>
                <a:t>4</a:t>
              </a:r>
              <a:endParaRPr lang="en-NL" sz="3200">
                <a:solidFill>
                  <a:schemeClr val="bg1"/>
                </a:solidFill>
                <a:latin typeface="Alegreya Sans Medium" panose="0000060000000000000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95706A-FAEC-C848-3E76-F21A621DC14E}"/>
                </a:ext>
              </a:extLst>
            </p:cNvPr>
            <p:cNvSpPr txBox="1"/>
            <p:nvPr/>
          </p:nvSpPr>
          <p:spPr>
            <a:xfrm>
              <a:off x="4875284" y="2823710"/>
              <a:ext cx="6696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Alegreya Sans Medium" panose="00000600000000000000"/>
                </a:rPr>
                <a:t>13</a:t>
              </a:r>
              <a:endParaRPr lang="en-NL" sz="3200">
                <a:solidFill>
                  <a:schemeClr val="bg1"/>
                </a:solidFill>
                <a:latin typeface="Alegreya Sans Medium" panose="0000060000000000000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36991B-5657-767A-7476-5D2FF06B4205}"/>
                </a:ext>
              </a:extLst>
            </p:cNvPr>
            <p:cNvSpPr txBox="1"/>
            <p:nvPr/>
          </p:nvSpPr>
          <p:spPr>
            <a:xfrm>
              <a:off x="4903379" y="3803728"/>
              <a:ext cx="6696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Alegreya Sans Medium" panose="00000600000000000000"/>
                </a:rPr>
                <a:t>87</a:t>
              </a:r>
              <a:endParaRPr lang="en-NL" sz="3200">
                <a:solidFill>
                  <a:schemeClr val="bg1"/>
                </a:solidFill>
                <a:latin typeface="Alegreya Sans Medium" panose="0000060000000000000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F9B343A-B06B-954C-D221-786715AB30A0}"/>
              </a:ext>
            </a:extLst>
          </p:cNvPr>
          <p:cNvSpPr txBox="1"/>
          <p:nvPr/>
        </p:nvSpPr>
        <p:spPr>
          <a:xfrm>
            <a:off x="4118380" y="318277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err="1">
                <a:latin typeface="Alegreya Sans Medium" panose="00000600000000000000"/>
              </a:rPr>
              <a:t>Richtlijnen</a:t>
            </a:r>
            <a:endParaRPr lang="en-NL" sz="3200">
              <a:latin typeface="Alegreya Sans Medium" panose="000006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64932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AFDE9-196C-F850-A23D-3BB1243B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6B58B41-792B-0B71-5889-F6FE5B581E8A}"/>
              </a:ext>
            </a:extLst>
          </p:cNvPr>
          <p:cNvSpPr/>
          <p:nvPr/>
        </p:nvSpPr>
        <p:spPr>
          <a:xfrm>
            <a:off x="1056640" y="3746500"/>
            <a:ext cx="3515360" cy="3098800"/>
          </a:xfrm>
          <a:prstGeom prst="triangle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DA39800-79DA-D9F4-059C-2B02F7B2F6ED}"/>
              </a:ext>
            </a:extLst>
          </p:cNvPr>
          <p:cNvSpPr txBox="1"/>
          <p:nvPr/>
        </p:nvSpPr>
        <p:spPr>
          <a:xfrm>
            <a:off x="743170" y="576967"/>
            <a:ext cx="583160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WCAG = de standaard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2883FAF-72CE-78B2-C0B3-36E64CF96AA4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29C6B69-EFCC-7E70-99EA-C40AF6B0C336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D9D15E86-9556-FD20-1D27-DDEF389FCB7F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0F990F-1051-82BF-D6C5-04C98361B662}"/>
              </a:ext>
            </a:extLst>
          </p:cNvPr>
          <p:cNvGrpSpPr/>
          <p:nvPr/>
        </p:nvGrpSpPr>
        <p:grpSpPr>
          <a:xfrm>
            <a:off x="1056640" y="1879600"/>
            <a:ext cx="9157740" cy="4810355"/>
            <a:chOff x="3525520" y="1520538"/>
            <a:chExt cx="9157740" cy="48103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413154-9851-1025-4C2D-C8F316934BE8}"/>
                </a:ext>
              </a:extLst>
            </p:cNvPr>
            <p:cNvSpPr txBox="1"/>
            <p:nvPr/>
          </p:nvSpPr>
          <p:spPr>
            <a:xfrm>
              <a:off x="5931131" y="1831409"/>
              <a:ext cx="55418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Alegreya Sans Medium" panose="00000600000000000000"/>
                </a:rPr>
                <a:t>Principes</a:t>
              </a:r>
              <a:endParaRPr lang="en-NL" sz="3200">
                <a:latin typeface="Alegreya Sans Medium" panose="0000060000000000000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92CB24-F886-1724-1F29-D065EFA22905}"/>
                </a:ext>
              </a:extLst>
            </p:cNvPr>
            <p:cNvGrpSpPr/>
            <p:nvPr/>
          </p:nvGrpSpPr>
          <p:grpSpPr>
            <a:xfrm>
              <a:off x="3525520" y="1520538"/>
              <a:ext cx="3515360" cy="3985931"/>
              <a:chOff x="3525520" y="1520538"/>
              <a:chExt cx="3515360" cy="3985931"/>
            </a:xfrm>
          </p:grpSpPr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83408E2A-2847-EFE1-DA03-CC175BBB6EC6}"/>
                  </a:ext>
                </a:extLst>
              </p:cNvPr>
              <p:cNvSpPr/>
              <p:nvPr/>
            </p:nvSpPr>
            <p:spPr>
              <a:xfrm>
                <a:off x="3525520" y="1520538"/>
                <a:ext cx="3515360" cy="3098800"/>
              </a:xfrm>
              <a:prstGeom prst="triangle">
                <a:avLst/>
              </a:prstGeom>
              <a:solidFill>
                <a:srgbClr val="98AF5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CDEEDD4-67FD-C89E-AC42-D331C7A8553B}"/>
                  </a:ext>
                </a:extLst>
              </p:cNvPr>
              <p:cNvSpPr/>
              <p:nvPr/>
            </p:nvSpPr>
            <p:spPr>
              <a:xfrm>
                <a:off x="4608069" y="4515993"/>
                <a:ext cx="1375660" cy="627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47CE2F5-EA25-A407-031F-68F689DB5BF3}"/>
                  </a:ext>
                </a:extLst>
              </p:cNvPr>
              <p:cNvSpPr/>
              <p:nvPr/>
            </p:nvSpPr>
            <p:spPr>
              <a:xfrm>
                <a:off x="3787466" y="5443762"/>
                <a:ext cx="2901436" cy="627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8B9D69-4E04-90F9-BFCD-2C390C22E947}"/>
                </a:ext>
              </a:extLst>
            </p:cNvPr>
            <p:cNvSpPr txBox="1"/>
            <p:nvPr/>
          </p:nvSpPr>
          <p:spPr>
            <a:xfrm>
              <a:off x="7141442" y="5652666"/>
              <a:ext cx="55418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err="1">
                  <a:solidFill>
                    <a:schemeClr val="accent6">
                      <a:lumMod val="75000"/>
                    </a:schemeClr>
                  </a:solidFill>
                  <a:latin typeface="Alegreya Sans Medium" panose="00000600000000000000"/>
                </a:rPr>
                <a:t>Succescriteria</a:t>
              </a:r>
              <a:endParaRPr lang="en-NL" sz="3200">
                <a:solidFill>
                  <a:schemeClr val="accent6">
                    <a:lumMod val="75000"/>
                  </a:schemeClr>
                </a:solidFill>
                <a:latin typeface="Alegreya Sans Medium" panose="0000060000000000000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FAEB46-A3E6-D575-0E63-D1B124A86548}"/>
                </a:ext>
              </a:extLst>
            </p:cNvPr>
            <p:cNvSpPr txBox="1"/>
            <p:nvPr/>
          </p:nvSpPr>
          <p:spPr>
            <a:xfrm>
              <a:off x="4815811" y="1909720"/>
              <a:ext cx="6696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Alegreya Sans Medium" panose="00000600000000000000"/>
                </a:rPr>
                <a:t>4</a:t>
              </a:r>
              <a:endParaRPr lang="en-NL" sz="3200">
                <a:solidFill>
                  <a:schemeClr val="bg1"/>
                </a:solidFill>
                <a:latin typeface="Alegreya Sans Medium" panose="0000060000000000000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320993-C803-90FD-4DB7-BA1EADCE8F28}"/>
                </a:ext>
              </a:extLst>
            </p:cNvPr>
            <p:cNvSpPr txBox="1"/>
            <p:nvPr/>
          </p:nvSpPr>
          <p:spPr>
            <a:xfrm>
              <a:off x="4815811" y="4690865"/>
              <a:ext cx="6696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Alegreya Sans Medium" panose="00000600000000000000"/>
                </a:rPr>
                <a:t>13</a:t>
              </a:r>
              <a:endParaRPr lang="en-NL" sz="3200">
                <a:solidFill>
                  <a:schemeClr val="bg1"/>
                </a:solidFill>
                <a:latin typeface="Alegreya Sans Medium" panose="0000060000000000000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EE04985-CBF4-6DC7-E57C-3146888FE2E9}"/>
                </a:ext>
              </a:extLst>
            </p:cNvPr>
            <p:cNvSpPr txBox="1"/>
            <p:nvPr/>
          </p:nvSpPr>
          <p:spPr>
            <a:xfrm>
              <a:off x="4815811" y="5746118"/>
              <a:ext cx="6696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Alegreya Sans Medium" panose="00000600000000000000"/>
                </a:rPr>
                <a:t>87</a:t>
              </a:r>
              <a:endParaRPr lang="en-NL" sz="3200">
                <a:solidFill>
                  <a:schemeClr val="bg1"/>
                </a:solidFill>
                <a:latin typeface="Alegreya Sans Medium" panose="0000060000000000000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2C34274-5898-2813-AE1D-39A20A48039A}"/>
              </a:ext>
            </a:extLst>
          </p:cNvPr>
          <p:cNvSpPr/>
          <p:nvPr/>
        </p:nvSpPr>
        <p:spPr>
          <a:xfrm>
            <a:off x="867535" y="2865303"/>
            <a:ext cx="3805027" cy="2113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E87FC-9B76-27DE-1738-206C9D0F1712}"/>
              </a:ext>
            </a:extLst>
          </p:cNvPr>
          <p:cNvSpPr txBox="1"/>
          <p:nvPr/>
        </p:nvSpPr>
        <p:spPr>
          <a:xfrm>
            <a:off x="4118380" y="504992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err="1">
                <a:latin typeface="Alegreya Sans Medium" panose="00000600000000000000"/>
              </a:rPr>
              <a:t>Richtlijnen</a:t>
            </a:r>
            <a:endParaRPr lang="en-NL" sz="3200">
              <a:latin typeface="Alegreya Sans Medium" panose="00000600000000000000"/>
            </a:endParaRP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00BAD464-BEF0-81BF-51EC-376D4355DCC3}"/>
              </a:ext>
            </a:extLst>
          </p:cNvPr>
          <p:cNvSpPr txBox="1"/>
          <p:nvPr/>
        </p:nvSpPr>
        <p:spPr>
          <a:xfrm>
            <a:off x="2139189" y="2925084"/>
            <a:ext cx="44681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en-US" err="1">
                <a:latin typeface="Alegreya Sans Medium" panose="00000600000000000000"/>
              </a:rPr>
              <a:t>Waarneembaar</a:t>
            </a:r>
            <a:endParaRPr lang="en-US">
              <a:latin typeface="Alegreya Sans Medium" panose="0000060000000000000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b="1" noProof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en-US" err="1">
                <a:latin typeface="Aptos" panose="020B0004020202020204" pitchFamily="34" charset="0"/>
              </a:rPr>
              <a:t>Bedienbaar</a:t>
            </a:r>
            <a:endParaRPr lang="en-US">
              <a:latin typeface="Aptos" panose="020B0004020202020204" pitchFamily="34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b="1" noProof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en-US" err="1">
                <a:latin typeface="Aptos" panose="020B0004020202020204" pitchFamily="34" charset="0"/>
              </a:rPr>
              <a:t>Begrijpelijk</a:t>
            </a:r>
            <a:endParaRPr lang="en-US">
              <a:latin typeface="Aptos" panose="020B0004020202020204" pitchFamily="34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en-US">
              <a:latin typeface="Aptos" panose="020B0004020202020204" pitchFamily="34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en-US" err="1">
                <a:latin typeface="Aptos" panose="020B0004020202020204" pitchFamily="34" charset="0"/>
              </a:rPr>
              <a:t>Robuust</a:t>
            </a:r>
            <a:endParaRPr lang="nl-NL" b="1" noProof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1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7F55964-526E-4D05-AFCE-15976B2A98B0}"/>
              </a:ext>
            </a:extLst>
          </p:cNvPr>
          <p:cNvSpPr txBox="1"/>
          <p:nvPr/>
        </p:nvSpPr>
        <p:spPr>
          <a:xfrm>
            <a:off x="743169" y="576967"/>
            <a:ext cx="2135521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28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Introductie</a:t>
            </a:r>
            <a:endParaRPr lang="nl-NL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946D474-0234-443C-AA5D-AD3DD24B3F7F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ED1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A268B1D-4A1B-44A9-9438-68286A65EE25}"/>
              </a:ext>
            </a:extLst>
          </p:cNvPr>
          <p:cNvSpPr txBox="1"/>
          <p:nvPr/>
        </p:nvSpPr>
        <p:spPr>
          <a:xfrm>
            <a:off x="743169" y="2209995"/>
            <a:ext cx="9786816" cy="566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/>
              <a:t>👋 </a:t>
            </a:r>
            <a:r>
              <a:rPr lang="nl-NL">
                <a:latin typeface="Suez One" panose="00000500000000000000" pitchFamily="2" charset="-79"/>
                <a:cs typeface="Suez One" panose="00000500000000000000" pitchFamily="2" charset="-79"/>
              </a:rPr>
              <a:t>Hoi! Ik ben Job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Suez One" panose="00000500000000000000" pitchFamily="2" charset="-79"/>
              <a:ea typeface="Open Sans" panose="020B0606030504020204" pitchFamily="34" charset="0"/>
              <a:cs typeface="Suez One" panose="00000500000000000000" pitchFamily="2" charset="-79"/>
            </a:endParaRPr>
          </a:p>
        </p:txBody>
      </p:sp>
      <p:pic>
        <p:nvPicPr>
          <p:cNvPr id="9" name="Picture 8" descr="A cartoon of a person holding a camera&#10;&#10;AI-generated content may be incorrect.">
            <a:extLst>
              <a:ext uri="{FF2B5EF4-FFF2-40B4-BE49-F238E27FC236}">
                <a16:creationId xmlns:a16="http://schemas.microsoft.com/office/drawing/2014/main" id="{CE52CEF7-AE13-6D87-40E9-2178635B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5" y="1100187"/>
            <a:ext cx="4710545" cy="47105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D6E8C8-CA34-433E-88BA-A6E859A394E8}"/>
              </a:ext>
            </a:extLst>
          </p:cNvPr>
          <p:cNvSpPr/>
          <p:nvPr/>
        </p:nvSpPr>
        <p:spPr>
          <a:xfrm>
            <a:off x="7481455" y="0"/>
            <a:ext cx="4710545" cy="1100187"/>
          </a:xfrm>
          <a:prstGeom prst="rect">
            <a:avLst/>
          </a:prstGeom>
          <a:solidFill>
            <a:srgbClr val="B3D5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195BE3-C6AD-D2D3-9CEF-4EB6F897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002" y="172098"/>
            <a:ext cx="1419423" cy="8097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C48C85-0F52-9955-477E-9737BCAE03DA}"/>
              </a:ext>
            </a:extLst>
          </p:cNvPr>
          <p:cNvSpPr/>
          <p:nvPr/>
        </p:nvSpPr>
        <p:spPr>
          <a:xfrm>
            <a:off x="7481455" y="5757813"/>
            <a:ext cx="4710545" cy="1100187"/>
          </a:xfrm>
          <a:prstGeom prst="rect">
            <a:avLst/>
          </a:prstGeom>
          <a:solidFill>
            <a:srgbClr val="95AB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3474D0-4EEC-A2C1-CC73-3595C185F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474" y="5929083"/>
            <a:ext cx="914528" cy="647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83C676-E867-C361-5470-935621426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5918" y="5902202"/>
            <a:ext cx="428685" cy="381053"/>
          </a:xfrm>
          <a:prstGeom prst="rect">
            <a:avLst/>
          </a:prstGeom>
        </p:spPr>
      </p:pic>
      <p:sp>
        <p:nvSpPr>
          <p:cNvPr id="15" name="Tekstvak 1">
            <a:extLst>
              <a:ext uri="{FF2B5EF4-FFF2-40B4-BE49-F238E27FC236}">
                <a16:creationId xmlns:a16="http://schemas.microsoft.com/office/drawing/2014/main" id="{64F4D91E-A760-151F-5084-B75A3F188FFD}"/>
              </a:ext>
            </a:extLst>
          </p:cNvPr>
          <p:cNvSpPr txBox="1"/>
          <p:nvPr/>
        </p:nvSpPr>
        <p:spPr>
          <a:xfrm>
            <a:off x="743169" y="2926958"/>
            <a:ext cx="4468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latin typeface="Alegreya Sans Medium"/>
                <a:ea typeface="Aptos" panose="020B0004020202020204" pitchFamily="34" charset="0"/>
                <a:cs typeface="Times New Roman" panose="02020603050405020304" pitchFamily="18" charset="0"/>
              </a:rPr>
              <a:t>26 jaar, 4,5 jaar bij </a:t>
            </a:r>
            <a:r>
              <a:rPr lang="nl-NL" b="1" err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Ambrero</a:t>
            </a:r>
            <a:endParaRPr lang="nl-NL" b="1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1867B1"/>
              </a:buClr>
            </a:pPr>
            <a:endParaRPr lang="nl-NL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WCAG</a:t>
            </a: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‑specialist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Natuurliefhebber &amp;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hobbyfotograaf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Techfanaat</a:t>
            </a: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 met passie voor toegankelijkheid</a:t>
            </a:r>
          </a:p>
        </p:txBody>
      </p:sp>
    </p:spTree>
    <p:extLst>
      <p:ext uri="{BB962C8B-B14F-4D97-AF65-F5344CB8AC3E}">
        <p14:creationId xmlns:p14="http://schemas.microsoft.com/office/powerpoint/2010/main" val="371101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19FE2-841A-38BF-F624-D1D170631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AF77D40-0646-62D2-4C1C-F5B34B3FCFED}"/>
              </a:ext>
            </a:extLst>
          </p:cNvPr>
          <p:cNvSpPr txBox="1"/>
          <p:nvPr/>
        </p:nvSpPr>
        <p:spPr>
          <a:xfrm>
            <a:off x="743170" y="576967"/>
            <a:ext cx="583160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WCAG en de EAA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9FB6940-82E0-D5A5-A219-26DB5D34CB8A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F8F8D037-17FA-74D2-E26E-35213E8F1CD5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1BA5F-57ED-802B-A998-13F523D8D238}"/>
              </a:ext>
            </a:extLst>
          </p:cNvPr>
          <p:cNvSpPr txBox="1"/>
          <p:nvPr/>
        </p:nvSpPr>
        <p:spPr>
          <a:xfrm>
            <a:off x="743170" y="1505691"/>
            <a:ext cx="7314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Alegreya Sans Medium" panose="00000600000000000000"/>
              </a:rPr>
              <a:t>Alles </a:t>
            </a:r>
            <a:r>
              <a:rPr lang="en-US" sz="3200" err="1">
                <a:latin typeface="Alegreya Sans Medium" panose="00000600000000000000"/>
              </a:rPr>
              <a:t>moet</a:t>
            </a:r>
            <a:r>
              <a:rPr lang="en-US" sz="3200">
                <a:latin typeface="Alegreya Sans Medium" panose="00000600000000000000"/>
              </a:rPr>
              <a:t> </a:t>
            </a:r>
            <a:r>
              <a:rPr lang="en-US" sz="3200" err="1">
                <a:latin typeface="Alegreya Sans Medium" panose="00000600000000000000"/>
              </a:rPr>
              <a:t>voldoen</a:t>
            </a:r>
            <a:r>
              <a:rPr lang="en-US" sz="3200">
                <a:latin typeface="Alegreya Sans Medium" panose="00000600000000000000"/>
              </a:rPr>
              <a:t> </a:t>
            </a:r>
            <a:r>
              <a:rPr lang="en-US" sz="3200" err="1">
                <a:latin typeface="Alegreya Sans Medium" panose="00000600000000000000"/>
              </a:rPr>
              <a:t>aan</a:t>
            </a:r>
            <a:r>
              <a:rPr lang="en-US" sz="3200">
                <a:latin typeface="Alegreya Sans Medium" panose="00000600000000000000"/>
              </a:rPr>
              <a:t> de 4 principes</a:t>
            </a:r>
            <a:endParaRPr lang="en-NL" sz="3200">
              <a:latin typeface="Alegreya Sans Medium" panose="00000600000000000000"/>
            </a:endParaRPr>
          </a:p>
        </p:txBody>
      </p:sp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C59BF46-4D0F-57C0-781C-4622842B7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936" y="4529605"/>
            <a:ext cx="1023163" cy="1023163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46FFF1C-4B44-E09F-5EF9-5C35280F0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4529606"/>
            <a:ext cx="1023163" cy="1023163"/>
          </a:xfrm>
          <a:prstGeom prst="rect">
            <a:avLst/>
          </a:prstGeom>
        </p:spPr>
      </p:pic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39D3CA5-84B0-DA1C-3021-B048B7D84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040" y="2788668"/>
            <a:ext cx="1104739" cy="1104739"/>
          </a:xfrm>
          <a:prstGeom prst="rect">
            <a:avLst/>
          </a:prstGeom>
        </p:spPr>
      </p:pic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8C46536-6B38-CF6D-78BC-515F3C56B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25" y="2664491"/>
            <a:ext cx="1104739" cy="11047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3D7BC1-D4E6-DBF3-68C3-0F6E57007E3F}"/>
              </a:ext>
            </a:extLst>
          </p:cNvPr>
          <p:cNvSpPr txBox="1"/>
          <p:nvPr/>
        </p:nvSpPr>
        <p:spPr>
          <a:xfrm>
            <a:off x="2367730" y="3032194"/>
            <a:ext cx="183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Website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928763-9588-9682-5947-EB28F7F6621C}"/>
              </a:ext>
            </a:extLst>
          </p:cNvPr>
          <p:cNvSpPr txBox="1"/>
          <p:nvPr/>
        </p:nvSpPr>
        <p:spPr>
          <a:xfrm>
            <a:off x="6758065" y="3059668"/>
            <a:ext cx="183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App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C54BF3-41F5-9836-EF7D-75BB07E55C0E}"/>
              </a:ext>
            </a:extLst>
          </p:cNvPr>
          <p:cNvSpPr txBox="1"/>
          <p:nvPr/>
        </p:nvSpPr>
        <p:spPr>
          <a:xfrm>
            <a:off x="2372183" y="4870844"/>
            <a:ext cx="2482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Windows applicatie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20781-F7DF-C213-B6F7-9F4D322D0912}"/>
              </a:ext>
            </a:extLst>
          </p:cNvPr>
          <p:cNvSpPr txBox="1"/>
          <p:nvPr/>
        </p:nvSpPr>
        <p:spPr>
          <a:xfrm>
            <a:off x="6758065" y="4856520"/>
            <a:ext cx="2482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4.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(PDF)Documenten</a:t>
            </a:r>
            <a:endParaRPr lang="nl-NL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15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6D190-7CFA-6908-7908-E406E896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F9834EF-95F6-9ABA-8C61-6278ED61B959}"/>
              </a:ext>
            </a:extLst>
          </p:cNvPr>
          <p:cNvSpPr txBox="1"/>
          <p:nvPr/>
        </p:nvSpPr>
        <p:spPr>
          <a:xfrm>
            <a:off x="743170" y="576967"/>
            <a:ext cx="583160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Veel voorkomende fouten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6BD28C-1C60-2470-F3A8-E6BB85064F12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39D4C3-B3C4-F6A1-76CF-04CF6C461024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8A140B38-77E3-B6E8-0C73-03544BEB4A0C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176DBF2C-AFDB-AE70-FDE5-CA5AE77FE300}"/>
              </a:ext>
            </a:extLst>
          </p:cNvPr>
          <p:cNvSpPr txBox="1"/>
          <p:nvPr/>
        </p:nvSpPr>
        <p:spPr>
          <a:xfrm>
            <a:off x="751576" y="1653364"/>
            <a:ext cx="4468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67B1"/>
              </a:buClr>
            </a:pPr>
            <a:r>
              <a:rPr lang="nl-NL">
                <a:latin typeface="Alegreya Sans Medium" panose="00000600000000000000"/>
              </a:rPr>
              <a:t>❌ Geen alt-teksten</a:t>
            </a:r>
          </a:p>
          <a:p>
            <a:pPr>
              <a:buClr>
                <a:srgbClr val="1867B1"/>
              </a:buClr>
            </a:pPr>
            <a:br>
              <a:rPr lang="nl-NL">
                <a:latin typeface="Alegreya Sans Medium" panose="00000600000000000000"/>
              </a:rPr>
            </a:br>
            <a:r>
              <a:rPr lang="nl-NL">
                <a:latin typeface="Alegreya Sans Medium" panose="00000600000000000000"/>
              </a:rPr>
              <a:t>❌ Slecht contrast</a:t>
            </a:r>
          </a:p>
          <a:p>
            <a:pPr>
              <a:buClr>
                <a:srgbClr val="1867B1"/>
              </a:buClr>
            </a:pPr>
            <a:br>
              <a:rPr lang="nl-NL">
                <a:latin typeface="Alegreya Sans Medium" panose="00000600000000000000"/>
              </a:rPr>
            </a:br>
            <a:r>
              <a:rPr lang="nl-NL">
                <a:latin typeface="Alegreya Sans Medium" panose="00000600000000000000"/>
              </a:rPr>
              <a:t>❌ Niet toetsenbordvriendelijk</a:t>
            </a:r>
          </a:p>
          <a:p>
            <a:pPr>
              <a:buClr>
                <a:srgbClr val="1867B1"/>
              </a:buClr>
            </a:pPr>
            <a:br>
              <a:rPr lang="nl-NL">
                <a:latin typeface="Alegreya Sans Medium" panose="00000600000000000000"/>
              </a:rPr>
            </a:br>
            <a:r>
              <a:rPr lang="nl-NL">
                <a:latin typeface="Alegreya Sans Medium" panose="00000600000000000000"/>
              </a:rPr>
              <a:t>❌ Geen duidelijke structuur</a:t>
            </a:r>
          </a:p>
          <a:p>
            <a:pPr>
              <a:buClr>
                <a:srgbClr val="1867B1"/>
              </a:buClr>
            </a:pPr>
            <a:br>
              <a:rPr lang="nl-NL">
                <a:latin typeface="Alegreya Sans Medium" panose="00000600000000000000"/>
              </a:rPr>
            </a:br>
            <a:r>
              <a:rPr lang="nl-NL">
                <a:latin typeface="Alegreya Sans Medium" panose="00000600000000000000"/>
              </a:rPr>
              <a:t>❌ Onduidelijke formulieren</a:t>
            </a:r>
            <a:endParaRPr lang="nl-NL" b="1" noProof="0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953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AB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DF7138-E525-B709-8D4A-EB903D808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333E31F6-107C-08F6-B004-4FE2562AC593}"/>
              </a:ext>
            </a:extLst>
          </p:cNvPr>
          <p:cNvSpPr txBox="1"/>
          <p:nvPr/>
        </p:nvSpPr>
        <p:spPr>
          <a:xfrm>
            <a:off x="293149" y="1859339"/>
            <a:ext cx="6364828" cy="31393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6600">
                <a:solidFill>
                  <a:schemeClr val="bg1"/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Tijd voor website reviews</a:t>
            </a:r>
            <a:endParaRPr lang="en-US" sz="6600">
              <a:solidFill>
                <a:schemeClr val="bg1"/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EE0C13-20A9-C0B3-A544-490943F9ACF3}"/>
              </a:ext>
            </a:extLst>
          </p:cNvPr>
          <p:cNvSpPr/>
          <p:nvPr/>
        </p:nvSpPr>
        <p:spPr>
          <a:xfrm rot="385387">
            <a:off x="8902717" y="2567738"/>
            <a:ext cx="1849295" cy="1532673"/>
          </a:xfrm>
          <a:custGeom>
            <a:avLst/>
            <a:gdLst>
              <a:gd name="connsiteX0" fmla="*/ 0 w 1827417"/>
              <a:gd name="connsiteY0" fmla="*/ 0 h 1386433"/>
              <a:gd name="connsiteX1" fmla="*/ 1827417 w 1827417"/>
              <a:gd name="connsiteY1" fmla="*/ 0 h 1386433"/>
              <a:gd name="connsiteX2" fmla="*/ 1827417 w 1827417"/>
              <a:gd name="connsiteY2" fmla="*/ 1386433 h 1386433"/>
              <a:gd name="connsiteX3" fmla="*/ 0 w 1827417"/>
              <a:gd name="connsiteY3" fmla="*/ 1386433 h 1386433"/>
              <a:gd name="connsiteX4" fmla="*/ 0 w 1827417"/>
              <a:gd name="connsiteY4" fmla="*/ 0 h 1386433"/>
              <a:gd name="connsiteX0" fmla="*/ 0 w 1849295"/>
              <a:gd name="connsiteY0" fmla="*/ 146240 h 1532673"/>
              <a:gd name="connsiteX1" fmla="*/ 1849295 w 1849295"/>
              <a:gd name="connsiteY1" fmla="*/ 0 h 1532673"/>
              <a:gd name="connsiteX2" fmla="*/ 1827417 w 1849295"/>
              <a:gd name="connsiteY2" fmla="*/ 1532673 h 1532673"/>
              <a:gd name="connsiteX3" fmla="*/ 0 w 1849295"/>
              <a:gd name="connsiteY3" fmla="*/ 1532673 h 1532673"/>
              <a:gd name="connsiteX4" fmla="*/ 0 w 1849295"/>
              <a:gd name="connsiteY4" fmla="*/ 146240 h 1532673"/>
              <a:gd name="connsiteX0" fmla="*/ 0 w 1849295"/>
              <a:gd name="connsiteY0" fmla="*/ 146240 h 1532673"/>
              <a:gd name="connsiteX1" fmla="*/ 1849295 w 1849295"/>
              <a:gd name="connsiteY1" fmla="*/ 0 h 1532673"/>
              <a:gd name="connsiteX2" fmla="*/ 1797956 w 1849295"/>
              <a:gd name="connsiteY2" fmla="*/ 1526405 h 1532673"/>
              <a:gd name="connsiteX3" fmla="*/ 0 w 1849295"/>
              <a:gd name="connsiteY3" fmla="*/ 1532673 h 1532673"/>
              <a:gd name="connsiteX4" fmla="*/ 0 w 1849295"/>
              <a:gd name="connsiteY4" fmla="*/ 146240 h 153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9295" h="1532673">
                <a:moveTo>
                  <a:pt x="0" y="146240"/>
                </a:moveTo>
                <a:lnTo>
                  <a:pt x="1849295" y="0"/>
                </a:lnTo>
                <a:lnTo>
                  <a:pt x="1797956" y="1526405"/>
                </a:lnTo>
                <a:lnTo>
                  <a:pt x="0" y="1532673"/>
                </a:lnTo>
                <a:lnTo>
                  <a:pt x="0" y="1462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cartoon of a person pointing at a computer&#10;&#10;AI-generated content may be incorrect.">
            <a:extLst>
              <a:ext uri="{FF2B5EF4-FFF2-40B4-BE49-F238E27FC236}">
                <a16:creationId xmlns:a16="http://schemas.microsoft.com/office/drawing/2014/main" id="{8D221C96-A4D0-143D-B054-F7316162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846" y="1040188"/>
            <a:ext cx="4998661" cy="49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49585"/>
      </p:ext>
    </p:extLst>
  </p:cSld>
  <p:clrMapOvr>
    <a:masterClrMapping/>
  </p:clrMapOvr>
  <p:transition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55D73-F74C-5E73-E07A-B203062D9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E1D87B5-8E07-B096-FF40-3E2F7015FC6C}"/>
              </a:ext>
            </a:extLst>
          </p:cNvPr>
          <p:cNvSpPr txBox="1"/>
          <p:nvPr/>
        </p:nvSpPr>
        <p:spPr>
          <a:xfrm>
            <a:off x="743170" y="576967"/>
            <a:ext cx="583160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Quick </a:t>
            </a:r>
            <a:r>
              <a:rPr lang="nl-NL" sz="3600" err="1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wins</a:t>
            </a:r>
            <a:endParaRPr lang="nl-NL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B980956-641E-274F-EFCB-8315FAF97910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5B5866C-B72E-C37F-4971-DEAB37D6BD20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AD380E72-7A0A-3393-439E-D5D60CB5525D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1">
            <a:extLst>
              <a:ext uri="{FF2B5EF4-FFF2-40B4-BE49-F238E27FC236}">
                <a16:creationId xmlns:a16="http://schemas.microsoft.com/office/drawing/2014/main" id="{A3CA01DC-A8EB-0BC2-C6A2-09DFB843C403}"/>
              </a:ext>
            </a:extLst>
          </p:cNvPr>
          <p:cNvSpPr txBox="1"/>
          <p:nvPr/>
        </p:nvSpPr>
        <p:spPr>
          <a:xfrm>
            <a:off x="871848" y="1643839"/>
            <a:ext cx="4468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Kies duidelijke, begrijpelijke taal en kopteksten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noProof="0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Verhoog contrast van knoppen en tekst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noProof="0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Voeg alt‑teksten toe aan afbeeldingen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noProof="0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noProof="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Zorg dat je doorheen je site navigeert met het toetsenbord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5A7B0CC-E45C-E56C-D882-C1C00ACC9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7772" y="1735379"/>
            <a:ext cx="4536637" cy="46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93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946D474-0234-443C-AA5D-AD3DD24B3F7F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18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4D46CB0-A563-6668-2B33-D7A822E732AA}"/>
              </a:ext>
            </a:extLst>
          </p:cNvPr>
          <p:cNvSpPr/>
          <p:nvPr/>
        </p:nvSpPr>
        <p:spPr>
          <a:xfrm>
            <a:off x="1482634" y="1338943"/>
            <a:ext cx="9019903" cy="2244711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A186CFF9-6CF8-6494-B1DB-935F7C68E396}"/>
              </a:ext>
            </a:extLst>
          </p:cNvPr>
          <p:cNvSpPr txBox="1"/>
          <p:nvPr/>
        </p:nvSpPr>
        <p:spPr>
          <a:xfrm>
            <a:off x="1888883" y="1852349"/>
            <a:ext cx="841423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4000">
                <a:solidFill>
                  <a:schemeClr val="bg1"/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Weten is één, doen is goud. Aan de slag dus!</a:t>
            </a:r>
            <a:endParaRPr lang="en-US" sz="4000">
              <a:solidFill>
                <a:schemeClr val="bg1"/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pic>
        <p:nvPicPr>
          <p:cNvPr id="11" name="Afbeelding 5">
            <a:extLst>
              <a:ext uri="{FF2B5EF4-FFF2-40B4-BE49-F238E27FC236}">
                <a16:creationId xmlns:a16="http://schemas.microsoft.com/office/drawing/2014/main" id="{2B2F69A5-F293-7135-00E1-0FB813CCE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812" y="3583654"/>
            <a:ext cx="8195399" cy="3450695"/>
          </a:xfrm>
          <a:prstGeom prst="rect">
            <a:avLst/>
          </a:prstGeom>
        </p:spPr>
      </p:pic>
      <p:pic>
        <p:nvPicPr>
          <p:cNvPr id="6" name="Picture 5" descr="A cartoon of a person jumping&#10;&#10;Description automatically generated">
            <a:extLst>
              <a:ext uri="{FF2B5EF4-FFF2-40B4-BE49-F238E27FC236}">
                <a16:creationId xmlns:a16="http://schemas.microsoft.com/office/drawing/2014/main" id="{641FEC77-5A17-C9C2-D31C-E519CF4BC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598" y="3274346"/>
            <a:ext cx="3875536" cy="429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0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8000" decel="4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B77F039-E3A1-2A22-0CB7-315526BA5FBE}"/>
              </a:ext>
            </a:extLst>
          </p:cNvPr>
          <p:cNvSpPr txBox="1"/>
          <p:nvPr/>
        </p:nvSpPr>
        <p:spPr>
          <a:xfrm>
            <a:off x="822553" y="1475898"/>
            <a:ext cx="10287408" cy="306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800" b="1">
                <a:effectLst/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Check je app/website</a:t>
            </a:r>
            <a:br>
              <a:rPr lang="nl-NL" sz="1800" b="1">
                <a:effectLst/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nl-NL">
                <a:latin typeface="Alegreya Sans Medium" panose="00000600000000000000"/>
              </a:rPr>
              <a:t>Kijk naar de belangrijkste </a:t>
            </a:r>
            <a:r>
              <a:rPr lang="nl-NL" err="1">
                <a:latin typeface="Alegreya Sans Medium" panose="00000600000000000000"/>
              </a:rPr>
              <a:t>flows</a:t>
            </a:r>
            <a:r>
              <a:rPr lang="nl-NL">
                <a:latin typeface="Alegreya Sans Medium" panose="00000600000000000000"/>
              </a:rPr>
              <a:t>. Wat stoort je? Werkt alles met alleen je toetsenbord? Is de tekst duidelijk zonder </a:t>
            </a:r>
            <a:r>
              <a:rPr lang="nl-NL" err="1">
                <a:latin typeface="Alegreya Sans Medium" panose="00000600000000000000"/>
              </a:rPr>
              <a:t>visuals</a:t>
            </a:r>
            <a:r>
              <a:rPr lang="nl-NL">
                <a:latin typeface="Alegreya Sans Medium" panose="00000600000000000000"/>
              </a:rPr>
              <a:t>?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800" b="1">
              <a:effectLst/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>
                <a:solidFill>
                  <a:schemeClr val="tx1">
                    <a:lumMod val="95000"/>
                    <a:lumOff val="5000"/>
                  </a:schemeClr>
                </a:solidFill>
                <a:latin typeface="Alegreya Sans Medium" panose="00000600000000000000"/>
                <a:ea typeface="Open Sans" panose="020B0606030504020204" pitchFamily="34" charset="0"/>
                <a:cs typeface="Times New Roman" panose="02020603050405020304" pitchFamily="18" charset="0"/>
              </a:rPr>
              <a:t>Pak </a:t>
            </a:r>
            <a:r>
              <a:rPr lang="nl-NL" b="1" err="1">
                <a:solidFill>
                  <a:schemeClr val="tx1">
                    <a:lumMod val="95000"/>
                    <a:lumOff val="5000"/>
                  </a:schemeClr>
                </a:solidFill>
                <a:latin typeface="Alegreya Sans Medium" panose="00000600000000000000"/>
                <a:ea typeface="Open Sans" panose="020B0606030504020204" pitchFamily="34" charset="0"/>
                <a:cs typeface="Times New Roman" panose="02020603050405020304" pitchFamily="18" charset="0"/>
              </a:rPr>
              <a:t>quick</a:t>
            </a:r>
            <a:r>
              <a:rPr lang="nl-NL" b="1">
                <a:solidFill>
                  <a:schemeClr val="tx1">
                    <a:lumMod val="95000"/>
                    <a:lumOff val="5000"/>
                  </a:schemeClr>
                </a:solidFill>
                <a:latin typeface="Alegreya Sans Medium" panose="0000060000000000000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nl-NL" b="1" err="1">
                <a:solidFill>
                  <a:schemeClr val="tx1">
                    <a:lumMod val="95000"/>
                    <a:lumOff val="5000"/>
                  </a:schemeClr>
                </a:solidFill>
                <a:latin typeface="Alegreya Sans Medium" panose="00000600000000000000"/>
                <a:ea typeface="Open Sans" panose="020B0606030504020204" pitchFamily="34" charset="0"/>
                <a:cs typeface="Times New Roman" panose="02020603050405020304" pitchFamily="18" charset="0"/>
              </a:rPr>
              <a:t>wins</a:t>
            </a:r>
            <a:br>
              <a:rPr lang="nl-NL">
                <a:solidFill>
                  <a:schemeClr val="tx1">
                    <a:lumMod val="95000"/>
                    <a:lumOff val="5000"/>
                  </a:schemeClr>
                </a:solidFill>
                <a:latin typeface="Alegreya Sans Medium" panose="0000060000000000000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nl-NL">
                <a:latin typeface="Alegreya Sans Medium" panose="00000600000000000000"/>
              </a:rPr>
              <a:t>Pas simpele verbeteringen toe. Denk aan minder fouten, betere SEO en een breder publiek.</a:t>
            </a:r>
            <a:br>
              <a:rPr lang="nl-NL" i="1" kern="100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l-NL" i="1" kern="100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>
                <a:solidFill>
                  <a:schemeClr val="tx1">
                    <a:lumMod val="95000"/>
                    <a:lumOff val="5000"/>
                  </a:schemeClr>
                </a:solidFill>
                <a:latin typeface="Alegreya Sans Medium" panose="00000600000000000000"/>
                <a:ea typeface="Open Sans" panose="020B0606030504020204" pitchFamily="34" charset="0"/>
                <a:cs typeface="Times New Roman" panose="02020603050405020304" pitchFamily="18" charset="0"/>
              </a:rPr>
              <a:t>Plan je volgende stap</a:t>
            </a:r>
            <a:br>
              <a:rPr lang="nl-NL">
                <a:solidFill>
                  <a:schemeClr val="tx1">
                    <a:lumMod val="95000"/>
                    <a:lumOff val="5000"/>
                  </a:schemeClr>
                </a:solidFill>
                <a:latin typeface="Alegreya Sans Medium" panose="0000060000000000000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nl-NL">
                <a:latin typeface="Alegreya Sans Medium" panose="00000600000000000000"/>
              </a:rPr>
              <a:t>Bedenk wat je gaat aanpakken en wanneer.</a:t>
            </a:r>
            <a:endParaRPr lang="en-NL" sz="1800" i="1" kern="100">
              <a:effectLst/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legreya Sans Medium" panose="0000060000000000000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7F55964-526E-4D05-AFCE-15976B2A98B0}"/>
              </a:ext>
            </a:extLst>
          </p:cNvPr>
          <p:cNvSpPr txBox="1"/>
          <p:nvPr/>
        </p:nvSpPr>
        <p:spPr>
          <a:xfrm>
            <a:off x="743169" y="576967"/>
            <a:ext cx="592713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En dan nu aan de slag!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946D474-0234-443C-AA5D-AD3DD24B3F7F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18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artoon of a person writing on a board&#10;&#10;Description automatically generated">
            <a:extLst>
              <a:ext uri="{FF2B5EF4-FFF2-40B4-BE49-F238E27FC236}">
                <a16:creationId xmlns:a16="http://schemas.microsoft.com/office/drawing/2014/main" id="{0B2735F1-789C-AF23-0881-2460812CC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119" y="3760763"/>
            <a:ext cx="4601462" cy="31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B77F039-E3A1-2A22-0CB7-315526BA5FBE}"/>
              </a:ext>
            </a:extLst>
          </p:cNvPr>
          <p:cNvSpPr txBox="1"/>
          <p:nvPr/>
        </p:nvSpPr>
        <p:spPr>
          <a:xfrm>
            <a:off x="822552" y="1475898"/>
            <a:ext cx="6408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67B1"/>
              </a:buClr>
            </a:pPr>
            <a:r>
              <a:rPr lang="en-US" i="1" err="1">
                <a:latin typeface="Alegreya Sans Medium" panose="00000600000000000000"/>
              </a:rPr>
              <a:t>Toegankelijkheid</a:t>
            </a:r>
            <a:r>
              <a:rPr lang="en-US" i="1">
                <a:latin typeface="Alegreya Sans Medium" panose="00000600000000000000"/>
              </a:rPr>
              <a:t> =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en-US" b="1" err="1">
                <a:latin typeface="Alegreya Sans Medium" panose="00000600000000000000"/>
              </a:rPr>
              <a:t>Betere</a:t>
            </a:r>
            <a:r>
              <a:rPr lang="en-US">
                <a:latin typeface="Alegreya Sans Medium" panose="00000600000000000000"/>
              </a:rPr>
              <a:t> UX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en-US" b="1">
                <a:latin typeface="Alegreya Sans Medium" panose="00000600000000000000"/>
              </a:rPr>
              <a:t>Minder</a:t>
            </a:r>
            <a:r>
              <a:rPr lang="en-US">
                <a:latin typeface="Alegreya Sans Medium" panose="00000600000000000000"/>
              </a:rPr>
              <a:t> </a:t>
            </a:r>
            <a:r>
              <a:rPr lang="en-US" err="1">
                <a:latin typeface="Alegreya Sans Medium" panose="00000600000000000000"/>
              </a:rPr>
              <a:t>fouten</a:t>
            </a:r>
            <a:endParaRPr lang="en-US">
              <a:latin typeface="Alegreya Sans Medium" panose="0000060000000000000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en-US" b="1" err="1">
                <a:latin typeface="Alegreya Sans Medium" panose="00000600000000000000"/>
              </a:rPr>
              <a:t>Hogere</a:t>
            </a:r>
            <a:r>
              <a:rPr lang="en-US">
                <a:latin typeface="Alegreya Sans Medium" panose="00000600000000000000"/>
              </a:rPr>
              <a:t> </a:t>
            </a:r>
            <a:r>
              <a:rPr lang="en-US" err="1">
                <a:latin typeface="Alegreya Sans Medium" panose="00000600000000000000"/>
              </a:rPr>
              <a:t>conversie</a:t>
            </a:r>
            <a:endParaRPr lang="en-US">
              <a:latin typeface="Alegreya Sans Medium" panose="0000060000000000000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en-US" b="1" err="1">
                <a:latin typeface="Alegreya Sans Medium" panose="00000600000000000000"/>
              </a:rPr>
              <a:t>Lagere</a:t>
            </a:r>
            <a:r>
              <a:rPr lang="en-US" b="1">
                <a:latin typeface="Alegreya Sans Medium" panose="00000600000000000000"/>
              </a:rPr>
              <a:t> </a:t>
            </a:r>
            <a:r>
              <a:rPr lang="en-US" err="1">
                <a:latin typeface="Alegreya Sans Medium" panose="00000600000000000000"/>
              </a:rPr>
              <a:t>kosten</a:t>
            </a:r>
            <a:endParaRPr lang="en-US">
              <a:latin typeface="Alegreya Sans Medium" panose="0000060000000000000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en-US" b="1">
                <a:latin typeface="Alegreya Sans Medium" panose="00000600000000000000"/>
              </a:rPr>
              <a:t>Sterker</a:t>
            </a:r>
            <a:r>
              <a:rPr lang="en-US">
                <a:latin typeface="Alegreya Sans Medium" panose="00000600000000000000"/>
              </a:rPr>
              <a:t> merk</a:t>
            </a:r>
            <a:br>
              <a:rPr lang="nl-NL" b="0" i="0">
                <a:solidFill>
                  <a:srgbClr val="1D1C1D"/>
                </a:solidFill>
                <a:effectLst/>
                <a:latin typeface="Alegreya Sans Medium" panose="00000600000000000000"/>
              </a:rPr>
            </a:br>
            <a:endParaRPr lang="nl-NL" b="0" i="0">
              <a:solidFill>
                <a:srgbClr val="1D1C1D"/>
              </a:solidFill>
              <a:effectLst/>
              <a:latin typeface="Alegreya Sans Medium" panose="0000060000000000000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legreya Sans Medium" panose="0000060000000000000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7F55964-526E-4D05-AFCE-15976B2A98B0}"/>
              </a:ext>
            </a:extLst>
          </p:cNvPr>
          <p:cNvSpPr txBox="1"/>
          <p:nvPr/>
        </p:nvSpPr>
        <p:spPr>
          <a:xfrm>
            <a:off x="743168" y="576967"/>
            <a:ext cx="621643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Samen aan de slag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946D474-0234-443C-AA5D-AD3DD24B3F7F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18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732AC20-667A-940D-C64E-997741226819}"/>
              </a:ext>
            </a:extLst>
          </p:cNvPr>
          <p:cNvSpPr/>
          <p:nvPr/>
        </p:nvSpPr>
        <p:spPr>
          <a:xfrm>
            <a:off x="1113064" y="3784222"/>
            <a:ext cx="5557241" cy="2496811"/>
          </a:xfrm>
          <a:prstGeom prst="round2DiagRect">
            <a:avLst/>
          </a:prstGeom>
          <a:solidFill>
            <a:srgbClr val="ED1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7498C-65C2-B7AF-CB3A-67401F728C1D}"/>
              </a:ext>
            </a:extLst>
          </p:cNvPr>
          <p:cNvSpPr txBox="1"/>
          <p:nvPr/>
        </p:nvSpPr>
        <p:spPr>
          <a:xfrm>
            <a:off x="1658208" y="4110323"/>
            <a:ext cx="4466952" cy="159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000" i="1">
                <a:solidFill>
                  <a:srgbClr val="FFFFFF"/>
                </a:solidFill>
                <a:latin typeface="Alegreya Sans Medium" panose="00000600000000000000"/>
              </a:rPr>
              <a:t>Compacte toegankelijkheidsscan</a:t>
            </a:r>
            <a:br>
              <a:rPr lang="nl-NL" sz="2000" b="1" i="1">
                <a:solidFill>
                  <a:srgbClr val="FFFFFF"/>
                </a:solidFill>
                <a:latin typeface="Alegreya Sans Medium" panose="00000600000000000000"/>
              </a:rPr>
            </a:br>
            <a:r>
              <a:rPr lang="nl-NL" sz="2000" b="1">
                <a:solidFill>
                  <a:srgbClr val="FFFFFF"/>
                </a:solidFill>
                <a:latin typeface="Alegreya Sans Medium" panose="00000600000000000000"/>
              </a:rPr>
              <a:t>Heldere verbeterpunten, direct toepasbaar.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000">
                <a:solidFill>
                  <a:srgbClr val="FFFFFF"/>
                </a:solidFill>
                <a:latin typeface="Alegreya Sans Medium" panose="00000600000000000000"/>
              </a:rPr>
              <a:t>Snel inzicht, snelle winst.</a:t>
            </a:r>
            <a:endParaRPr lang="en-NL" sz="2400" kern="100">
              <a:solidFill>
                <a:srgbClr val="FFFFFF"/>
              </a:solidFill>
              <a:effectLst/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artoon of a person standing on a mountain top">
            <a:extLst>
              <a:ext uri="{FF2B5EF4-FFF2-40B4-BE49-F238E27FC236}">
                <a16:creationId xmlns:a16="http://schemas.microsoft.com/office/drawing/2014/main" id="{E051C119-1AE9-554C-0F21-94C65CA57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655" y="793270"/>
            <a:ext cx="8663600" cy="60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D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4C1E0-BE40-225F-A723-77792844B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6DD85E50-3D6B-437D-CBF9-3755D89B89DD}"/>
              </a:ext>
            </a:extLst>
          </p:cNvPr>
          <p:cNvSpPr txBox="1"/>
          <p:nvPr/>
        </p:nvSpPr>
        <p:spPr>
          <a:xfrm>
            <a:off x="527520" y="3198078"/>
            <a:ext cx="7061077" cy="10464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6200">
                <a:solidFill>
                  <a:schemeClr val="bg1"/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Vraag &amp; antwoord</a:t>
            </a:r>
            <a:endParaRPr lang="en-US" sz="6200">
              <a:solidFill>
                <a:schemeClr val="bg1"/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pic>
        <p:nvPicPr>
          <p:cNvPr id="2" name="Picture 1" descr="A white question mark on a pile of white paper&#10;&#10;AI-generated content may be incorrect.">
            <a:extLst>
              <a:ext uri="{FF2B5EF4-FFF2-40B4-BE49-F238E27FC236}">
                <a16:creationId xmlns:a16="http://schemas.microsoft.com/office/drawing/2014/main" id="{226E8DCA-5671-CFA1-F243-276413A6CC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t="59685" b="-1"/>
          <a:stretch>
            <a:fillRect/>
          </a:stretch>
        </p:blipFill>
        <p:spPr>
          <a:xfrm>
            <a:off x="6665972" y="4724400"/>
            <a:ext cx="5521806" cy="222615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93417AD-206B-BC72-F087-9824023CC740}"/>
              </a:ext>
            </a:extLst>
          </p:cNvPr>
          <p:cNvSpPr/>
          <p:nvPr/>
        </p:nvSpPr>
        <p:spPr>
          <a:xfrm>
            <a:off x="8262679" y="5371255"/>
            <a:ext cx="2714624" cy="15875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8D00B2-3E4A-101D-DC43-93C3FE96D435}"/>
              </a:ext>
            </a:extLst>
          </p:cNvPr>
          <p:cNvSpPr/>
          <p:nvPr/>
        </p:nvSpPr>
        <p:spPr>
          <a:xfrm>
            <a:off x="7453051" y="5371255"/>
            <a:ext cx="700351" cy="15875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12CDE-9102-9CEA-EDC2-8F93FD07EA11}"/>
              </a:ext>
            </a:extLst>
          </p:cNvPr>
          <p:cNvSpPr/>
          <p:nvPr/>
        </p:nvSpPr>
        <p:spPr>
          <a:xfrm>
            <a:off x="8763000" y="3428583"/>
            <a:ext cx="1581150" cy="1062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 descr="Cartoon of a person holding a question mark&#10;&#10;AI-generated content may be incorrect.">
            <a:extLst>
              <a:ext uri="{FF2B5EF4-FFF2-40B4-BE49-F238E27FC236}">
                <a16:creationId xmlns:a16="http://schemas.microsoft.com/office/drawing/2014/main" id="{4172EB5E-1DF6-0408-AA18-392F9903A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20" y="1691893"/>
            <a:ext cx="3664073" cy="37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52779"/>
      </p:ext>
    </p:extLst>
  </p:cSld>
  <p:clrMapOvr>
    <a:masterClrMapping/>
  </p:clrMapOvr>
  <p:transition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D82C1-2025-4260-3787-15091757E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D3E210C9-78D5-452C-8F9D-B5257AEF02D8}"/>
              </a:ext>
            </a:extLst>
          </p:cNvPr>
          <p:cNvSpPr txBox="1"/>
          <p:nvPr/>
        </p:nvSpPr>
        <p:spPr>
          <a:xfrm>
            <a:off x="743170" y="576967"/>
            <a:ext cx="811404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FAQ’s – Meldingsplicht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97D556B-C466-F1CA-9E91-1CDE30591BCD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3804703-694E-2A57-000B-2780769E1ED1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6CD93D1B-1C74-F304-976A-65E1BAAD19B1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B6CF32F-5FB4-C2D8-CF66-EFE26BED091C}"/>
              </a:ext>
            </a:extLst>
          </p:cNvPr>
          <p:cNvSpPr txBox="1"/>
          <p:nvPr/>
        </p:nvSpPr>
        <p:spPr>
          <a:xfrm>
            <a:off x="743170" y="2580985"/>
            <a:ext cx="9954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l-NL" b="1">
                <a:latin typeface="Alegreya Sans Medium" panose="00000600000000000000" pitchFamily="2" charset="0"/>
              </a:rPr>
              <a:t>1. Is meldingsplicht vergelijkbaar met VPAT in Amerika?</a:t>
            </a:r>
            <a:br>
              <a:rPr lang="nl-NL" b="1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fontAlgn="base"/>
            <a:r>
              <a:rPr lang="nl-NL">
                <a:latin typeface="Alegreya Sans Medium" panose="00000600000000000000" pitchFamily="2" charset="0"/>
              </a:rPr>
              <a:t>Ja. Sterker nog: de Amerikaanse versie (VPAT) is beter uitgewerkt dan de Europese. De Europese meldplicht is gebaseerd op de </a:t>
            </a:r>
            <a:r>
              <a:rPr lang="nl-NL" b="1">
                <a:latin typeface="Alegreya Sans Medium" panose="00000600000000000000" pitchFamily="2" charset="0"/>
              </a:rPr>
              <a:t>EN 301 549-norm</a:t>
            </a:r>
            <a:r>
              <a:rPr lang="nl-NL">
                <a:latin typeface="Alegreya Sans Medium" panose="00000600000000000000" pitchFamily="2" charset="0"/>
              </a:rPr>
              <a:t>, die vooral beschrijft </a:t>
            </a:r>
            <a:r>
              <a:rPr lang="nl-NL" i="1">
                <a:latin typeface="Alegreya Sans Medium" panose="00000600000000000000" pitchFamily="2" charset="0"/>
              </a:rPr>
              <a:t>welke informatie</a:t>
            </a:r>
            <a:r>
              <a:rPr lang="nl-NL">
                <a:latin typeface="Alegreya Sans Medium" panose="00000600000000000000" pitchFamily="2" charset="0"/>
              </a:rPr>
              <a:t> getoetst moet worden.</a:t>
            </a:r>
            <a:br>
              <a:rPr lang="nl-NL">
                <a:latin typeface="Alegreya Sans Medium" panose="00000600000000000000" pitchFamily="2" charset="0"/>
              </a:rPr>
            </a:br>
            <a:br>
              <a:rPr lang="nl-NL">
                <a:latin typeface="Alegreya Sans Medium" panose="00000600000000000000" pitchFamily="2" charset="0"/>
              </a:rPr>
            </a:br>
            <a:r>
              <a:rPr lang="nl-NL">
                <a:latin typeface="Alegreya Sans Medium" panose="00000600000000000000" pitchFamily="2" charset="0"/>
              </a:rPr>
              <a:t>De VPAT gaat een stap verder: die schrijft ook voor </a:t>
            </a:r>
            <a:r>
              <a:rPr lang="nl-NL" i="1">
                <a:latin typeface="Alegreya Sans Medium" panose="00000600000000000000" pitchFamily="2" charset="0"/>
              </a:rPr>
              <a:t>hoe</a:t>
            </a:r>
            <a:r>
              <a:rPr lang="nl-NL">
                <a:latin typeface="Alegreya Sans Medium" panose="00000600000000000000" pitchFamily="2" charset="0"/>
              </a:rPr>
              <a:t> de informatie gedocumenteerd moet worden, waardoor alle documenten dezelfde structuur hebben en goed vergelijkbaar zijn. Daar kunnen we in Europa zeker van leren.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6594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7B616-D440-1762-4A5F-DA0756ED2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182568A-19C8-811C-E006-78F1F7B2EDCC}"/>
              </a:ext>
            </a:extLst>
          </p:cNvPr>
          <p:cNvSpPr txBox="1"/>
          <p:nvPr/>
        </p:nvSpPr>
        <p:spPr>
          <a:xfrm>
            <a:off x="743170" y="576967"/>
            <a:ext cx="811404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FAQ’s – B2B applicaties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E0806BC-13A8-5810-B528-5F0E964909A1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9567DFD-598D-AF26-F72C-72C26AB6F6D7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09E521E8-3D2B-F71C-F5BF-D9DBA571092B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546E0FF-E9C1-F591-2568-7FC207A599BB}"/>
              </a:ext>
            </a:extLst>
          </p:cNvPr>
          <p:cNvSpPr txBox="1"/>
          <p:nvPr/>
        </p:nvSpPr>
        <p:spPr>
          <a:xfrm>
            <a:off x="743170" y="2580985"/>
            <a:ext cx="99548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l-NL" b="1">
                <a:latin typeface="Alegreya Sans Medium" panose="00000600000000000000" pitchFamily="2" charset="0"/>
              </a:rPr>
              <a:t>2. Moet mijn webapplicatie met alleen klant- of medewerkerslogin ook voldoen aan WCAG?</a:t>
            </a:r>
            <a:br>
              <a:rPr lang="nl-NL" b="1">
                <a:latin typeface="Alegreya Sans Medium" panose="00000600000000000000" pitchFamily="2" charset="0"/>
              </a:rPr>
            </a:br>
            <a:br>
              <a:rPr lang="nl-NL">
                <a:latin typeface="Alegreya Sans Medium" panose="00000600000000000000" pitchFamily="2" charset="0"/>
              </a:rPr>
            </a:br>
            <a:r>
              <a:rPr lang="nl-NL">
                <a:latin typeface="Alegreya Sans Medium" panose="00000600000000000000" pitchFamily="2" charset="0"/>
              </a:rPr>
              <a:t>Dat hangt af van het type applicatie:</a:t>
            </a:r>
            <a:br>
              <a:rPr lang="nl-NL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 pitchFamily="2" charset="0"/>
              </a:rPr>
              <a:t>B2B-applicaties</a:t>
            </a:r>
            <a:r>
              <a:rPr lang="nl-NL">
                <a:latin typeface="Alegreya Sans Medium" panose="00000600000000000000" pitchFamily="2" charset="0"/>
              </a:rPr>
              <a:t> vallen buiten de EAA en hoeven formeel niet te voldoen aan WCAG.</a:t>
            </a:r>
            <a:br>
              <a:rPr lang="nl-NL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 pitchFamily="2" charset="0"/>
              </a:rPr>
              <a:t>Applicaties met een salesfunctie</a:t>
            </a:r>
            <a:r>
              <a:rPr lang="nl-NL">
                <a:latin typeface="Alegreya Sans Medium" panose="00000600000000000000" pitchFamily="2" charset="0"/>
              </a:rPr>
              <a:t> (bijvoorbeeld gericht op consumenten) vallen wél onder de EAA en moeten dus voldoen aan WCAG.</a:t>
            </a:r>
            <a:br>
              <a:rPr lang="nl-NL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 pitchFamily="2" charset="0"/>
              </a:rPr>
              <a:t>(Semi)overheidsapplicaties</a:t>
            </a:r>
            <a:r>
              <a:rPr lang="nl-NL">
                <a:latin typeface="Alegreya Sans Medium" panose="00000600000000000000" pitchFamily="2" charset="0"/>
              </a:rPr>
              <a:t> zijn verplicht toegankelijk onder de </a:t>
            </a:r>
            <a:r>
              <a:rPr lang="nl-NL" i="1">
                <a:latin typeface="Alegreya Sans Medium" panose="00000600000000000000" pitchFamily="2" charset="0"/>
              </a:rPr>
              <a:t>Wet digitale overheid (WDO)</a:t>
            </a:r>
            <a:r>
              <a:rPr lang="nl-NL">
                <a:latin typeface="Alegreya Sans Medium" panose="00000600000000000000" pitchFamily="2" charset="0"/>
              </a:rPr>
              <a:t>.</a:t>
            </a:r>
          </a:p>
          <a:p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026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70041D5-8ED5-47D9-A7EB-5C2D4648F310}"/>
              </a:ext>
            </a:extLst>
          </p:cNvPr>
          <p:cNvSpPr/>
          <p:nvPr/>
        </p:nvSpPr>
        <p:spPr>
          <a:xfrm>
            <a:off x="7757410" y="24313"/>
            <a:ext cx="4385620" cy="68580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351719C-1AA5-402F-B789-CE9B73DCBA9B}"/>
              </a:ext>
            </a:extLst>
          </p:cNvPr>
          <p:cNvSpPr txBox="1"/>
          <p:nvPr/>
        </p:nvSpPr>
        <p:spPr>
          <a:xfrm>
            <a:off x="533608" y="646619"/>
            <a:ext cx="5577168" cy="110799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6600">
                <a:solidFill>
                  <a:schemeClr val="bg1"/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In deze sessie</a:t>
            </a:r>
            <a:endParaRPr lang="en-US" sz="6600">
              <a:solidFill>
                <a:schemeClr val="bg1"/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A8731EF5-2B98-493F-8CC2-D170F8BADD80}"/>
              </a:ext>
            </a:extLst>
          </p:cNvPr>
          <p:cNvGrpSpPr/>
          <p:nvPr/>
        </p:nvGrpSpPr>
        <p:grpSpPr>
          <a:xfrm>
            <a:off x="947100" y="1803581"/>
            <a:ext cx="7855224" cy="923330"/>
            <a:chOff x="3118622" y="1529474"/>
            <a:chExt cx="7855224" cy="923330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64921459-668B-4939-A978-9899DFA06841}"/>
                </a:ext>
              </a:extLst>
            </p:cNvPr>
            <p:cNvSpPr txBox="1"/>
            <p:nvPr/>
          </p:nvSpPr>
          <p:spPr>
            <a:xfrm>
              <a:off x="4175482" y="1791084"/>
              <a:ext cx="6798364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nl-NL" sz="2000">
                  <a:solidFill>
                    <a:schemeClr val="bg1"/>
                  </a:solidFill>
                  <a:latin typeface="Alegreya Sans Medium"/>
                  <a:ea typeface="Open Sans Light" panose="020B0306030504020204" pitchFamily="34" charset="0"/>
                  <a:cs typeface="Open Sans Light" panose="020B0306030504020204" pitchFamily="34" charset="0"/>
                </a:rPr>
                <a:t>EAA – wat &amp; voor wie</a:t>
              </a:r>
              <a:endParaRPr lang="en-US" sz="2000">
                <a:solidFill>
                  <a:schemeClr val="bg1"/>
                </a:solidFill>
                <a:latin typeface="Alegreya Sans Medium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3C5BC8A8-F7BC-455B-8B31-903624B44375}"/>
                </a:ext>
              </a:extLst>
            </p:cNvPr>
            <p:cNvSpPr txBox="1"/>
            <p:nvPr/>
          </p:nvSpPr>
          <p:spPr>
            <a:xfrm>
              <a:off x="3118622" y="1529474"/>
              <a:ext cx="100385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nl-NL" sz="5400">
                  <a:solidFill>
                    <a:srgbClr val="3CCE64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1</a:t>
              </a:r>
              <a:r>
                <a:rPr lang="nl-NL" sz="5400">
                  <a:solidFill>
                    <a:schemeClr val="bg1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.</a:t>
              </a:r>
              <a:endParaRPr lang="en-US" sz="5400">
                <a:solidFill>
                  <a:schemeClr val="bg1"/>
                </a:solidFill>
                <a:latin typeface="Alegreya Sans Medium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23F822BF-3D8B-4D21-8FD5-4B4B39839892}"/>
              </a:ext>
            </a:extLst>
          </p:cNvPr>
          <p:cNvGrpSpPr/>
          <p:nvPr/>
        </p:nvGrpSpPr>
        <p:grpSpPr>
          <a:xfrm>
            <a:off x="947102" y="2592087"/>
            <a:ext cx="7855224" cy="923330"/>
            <a:chOff x="3118622" y="1529474"/>
            <a:chExt cx="7855224" cy="923330"/>
          </a:xfrm>
        </p:grpSpPr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602EBC55-7C75-43EB-84FE-DE9130441E60}"/>
                </a:ext>
              </a:extLst>
            </p:cNvPr>
            <p:cNvSpPr txBox="1"/>
            <p:nvPr/>
          </p:nvSpPr>
          <p:spPr>
            <a:xfrm>
              <a:off x="4175482" y="1791084"/>
              <a:ext cx="6798364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nl-NL" sz="2000">
                  <a:solidFill>
                    <a:schemeClr val="bg1"/>
                  </a:solidFill>
                  <a:latin typeface="Alegreya Sans Medium"/>
                  <a:ea typeface="Open Sans Light" panose="020B0306030504020204" pitchFamily="34" charset="0"/>
                  <a:cs typeface="Open Sans Light" panose="020B0306030504020204" pitchFamily="34" charset="0"/>
                </a:rPr>
                <a:t>WCAG – de standaard</a:t>
              </a:r>
              <a:endParaRPr lang="en-US" sz="2000">
                <a:solidFill>
                  <a:schemeClr val="bg1"/>
                </a:solidFill>
                <a:latin typeface="Alegreya Sans Medium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F61AE393-0FD3-40C4-81A6-8456AF95DA92}"/>
                </a:ext>
              </a:extLst>
            </p:cNvPr>
            <p:cNvSpPr txBox="1"/>
            <p:nvPr/>
          </p:nvSpPr>
          <p:spPr>
            <a:xfrm>
              <a:off x="3118622" y="1529474"/>
              <a:ext cx="100385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nl-NL" sz="5400">
                  <a:solidFill>
                    <a:srgbClr val="3CCE64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2</a:t>
              </a:r>
              <a:r>
                <a:rPr lang="nl-NL" sz="5400">
                  <a:solidFill>
                    <a:schemeClr val="bg1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.</a:t>
              </a:r>
              <a:endParaRPr lang="en-US" sz="5400">
                <a:solidFill>
                  <a:schemeClr val="bg1"/>
                </a:solidFill>
                <a:latin typeface="Alegreya Sans Medium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233B9FF3-6DEB-4A6B-A3BC-C46E6FAC07DC}"/>
              </a:ext>
            </a:extLst>
          </p:cNvPr>
          <p:cNvGrpSpPr/>
          <p:nvPr/>
        </p:nvGrpSpPr>
        <p:grpSpPr>
          <a:xfrm>
            <a:off x="933851" y="3400469"/>
            <a:ext cx="7855224" cy="923330"/>
            <a:chOff x="3118622" y="1529474"/>
            <a:chExt cx="7855224" cy="923330"/>
          </a:xfrm>
        </p:grpSpPr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0DB38FD0-824B-4CEB-9D2B-B5152F7DFA90}"/>
                </a:ext>
              </a:extLst>
            </p:cNvPr>
            <p:cNvSpPr txBox="1"/>
            <p:nvPr/>
          </p:nvSpPr>
          <p:spPr>
            <a:xfrm>
              <a:off x="4175482" y="1791084"/>
              <a:ext cx="6798364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nl-NL" sz="2000">
                  <a:solidFill>
                    <a:schemeClr val="bg1"/>
                  </a:solidFill>
                  <a:latin typeface="Alegreya Sans Medium"/>
                  <a:ea typeface="Open Sans Light" panose="020B0306030504020204" pitchFamily="34" charset="0"/>
                  <a:cs typeface="Open Sans Light" panose="020B0306030504020204" pitchFamily="34" charset="0"/>
                </a:rPr>
                <a:t>Quick </a:t>
              </a:r>
              <a:r>
                <a:rPr lang="nl-NL" sz="2000" err="1">
                  <a:solidFill>
                    <a:schemeClr val="bg1"/>
                  </a:solidFill>
                  <a:latin typeface="Alegreya Sans Medium"/>
                  <a:ea typeface="Open Sans Light" panose="020B0306030504020204" pitchFamily="34" charset="0"/>
                  <a:cs typeface="Open Sans Light" panose="020B0306030504020204" pitchFamily="34" charset="0"/>
                </a:rPr>
                <a:t>wins</a:t>
              </a:r>
              <a:endParaRPr lang="en-US" sz="2000">
                <a:solidFill>
                  <a:schemeClr val="bg1"/>
                </a:solidFill>
                <a:latin typeface="Alegreya Sans Medium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7FD5CE05-3BBE-46F8-9195-CC33991B2E7F}"/>
                </a:ext>
              </a:extLst>
            </p:cNvPr>
            <p:cNvSpPr txBox="1"/>
            <p:nvPr/>
          </p:nvSpPr>
          <p:spPr>
            <a:xfrm>
              <a:off x="3118622" y="1529474"/>
              <a:ext cx="100385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nl-NL" sz="5400">
                  <a:solidFill>
                    <a:srgbClr val="3CCE64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3</a:t>
              </a:r>
              <a:r>
                <a:rPr lang="nl-NL" sz="5400">
                  <a:solidFill>
                    <a:schemeClr val="bg1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.</a:t>
              </a:r>
              <a:endParaRPr lang="en-US" sz="5400">
                <a:solidFill>
                  <a:schemeClr val="bg1"/>
                </a:solidFill>
                <a:latin typeface="Alegreya Sans Medium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F513B625-50B5-4712-9E5D-0642D457993C}"/>
              </a:ext>
            </a:extLst>
          </p:cNvPr>
          <p:cNvGrpSpPr/>
          <p:nvPr/>
        </p:nvGrpSpPr>
        <p:grpSpPr>
          <a:xfrm>
            <a:off x="927226" y="4169093"/>
            <a:ext cx="7855224" cy="923330"/>
            <a:chOff x="3118622" y="1529474"/>
            <a:chExt cx="7855224" cy="923330"/>
          </a:xfrm>
        </p:grpSpPr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121D996A-E7E6-448C-B31A-09A67C9A1136}"/>
                </a:ext>
              </a:extLst>
            </p:cNvPr>
            <p:cNvSpPr txBox="1"/>
            <p:nvPr/>
          </p:nvSpPr>
          <p:spPr>
            <a:xfrm>
              <a:off x="4175482" y="1791084"/>
              <a:ext cx="6798364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nl-NL" sz="2000">
                  <a:solidFill>
                    <a:schemeClr val="bg1"/>
                  </a:solidFill>
                  <a:latin typeface="Alegreya Sans Medium"/>
                  <a:ea typeface="Open Sans Light" panose="020B0306030504020204" pitchFamily="34" charset="0"/>
                  <a:cs typeface="Open Sans Light" panose="020B0306030504020204" pitchFamily="34" charset="0"/>
                </a:rPr>
                <a:t>Hoe wij jou helpen</a:t>
              </a:r>
              <a:endParaRPr lang="en-US" sz="2000">
                <a:solidFill>
                  <a:schemeClr val="bg1"/>
                </a:solidFill>
                <a:latin typeface="Alegreya Sans Medium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7F987087-93AD-4279-AF58-3879570F829E}"/>
                </a:ext>
              </a:extLst>
            </p:cNvPr>
            <p:cNvSpPr txBox="1"/>
            <p:nvPr/>
          </p:nvSpPr>
          <p:spPr>
            <a:xfrm>
              <a:off x="3118622" y="1529474"/>
              <a:ext cx="100385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nl-NL" sz="5400">
                  <a:solidFill>
                    <a:srgbClr val="3CCE64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4</a:t>
              </a:r>
              <a:r>
                <a:rPr lang="nl-NL" sz="5400">
                  <a:solidFill>
                    <a:schemeClr val="bg1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.</a:t>
              </a:r>
              <a:endParaRPr lang="en-US" sz="5400">
                <a:solidFill>
                  <a:schemeClr val="bg1"/>
                </a:solidFill>
                <a:latin typeface="Alegreya Sans Medium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FB64D7A6-79F9-4CFC-A697-86845DE4DE93}"/>
              </a:ext>
            </a:extLst>
          </p:cNvPr>
          <p:cNvGrpSpPr/>
          <p:nvPr/>
        </p:nvGrpSpPr>
        <p:grpSpPr>
          <a:xfrm>
            <a:off x="920603" y="4937718"/>
            <a:ext cx="7855224" cy="923330"/>
            <a:chOff x="3118622" y="1529474"/>
            <a:chExt cx="7855224" cy="923330"/>
          </a:xfrm>
        </p:grpSpPr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5BDDF5D6-D55D-4033-B746-46A64C9C5CED}"/>
                </a:ext>
              </a:extLst>
            </p:cNvPr>
            <p:cNvSpPr txBox="1"/>
            <p:nvPr/>
          </p:nvSpPr>
          <p:spPr>
            <a:xfrm>
              <a:off x="4175482" y="1791084"/>
              <a:ext cx="6798364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nl-NL" sz="2000">
                  <a:solidFill>
                    <a:schemeClr val="bg1"/>
                  </a:solidFill>
                  <a:latin typeface="Alegreya Sans Medium"/>
                  <a:ea typeface="Open Sans Light" panose="020B0306030504020204" pitchFamily="34" charset="0"/>
                  <a:cs typeface="Open Sans Light" panose="020B0306030504020204" pitchFamily="34" charset="0"/>
                </a:rPr>
                <a:t>Vragen</a:t>
              </a:r>
              <a:endParaRPr lang="en-US" sz="2000">
                <a:solidFill>
                  <a:schemeClr val="bg1"/>
                </a:solidFill>
                <a:latin typeface="Alegreya Sans Medium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DD510CC6-0DAC-4667-A06C-550B681FC31B}"/>
                </a:ext>
              </a:extLst>
            </p:cNvPr>
            <p:cNvSpPr txBox="1"/>
            <p:nvPr/>
          </p:nvSpPr>
          <p:spPr>
            <a:xfrm>
              <a:off x="3118622" y="1529474"/>
              <a:ext cx="100385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nl-NL" sz="5400">
                  <a:solidFill>
                    <a:srgbClr val="3CCE64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5</a:t>
              </a:r>
              <a:r>
                <a:rPr lang="nl-NL" sz="5400">
                  <a:solidFill>
                    <a:schemeClr val="bg1"/>
                  </a:solidFill>
                  <a:latin typeface="Alegreya Sans Medium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.</a:t>
              </a:r>
              <a:endParaRPr lang="en-US" sz="5400">
                <a:solidFill>
                  <a:schemeClr val="bg1"/>
                </a:solidFill>
                <a:latin typeface="Alegreya Sans Medium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39" name="Rechthoek 38">
            <a:extLst>
              <a:ext uri="{FF2B5EF4-FFF2-40B4-BE49-F238E27FC236}">
                <a16:creationId xmlns:a16="http://schemas.microsoft.com/office/drawing/2014/main" id="{27F4F22D-1A41-4D26-A76F-0AE705C9CF63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ED1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toon of a person writing on a board&#10;&#10;Description automatically generated">
            <a:extLst>
              <a:ext uri="{FF2B5EF4-FFF2-40B4-BE49-F238E27FC236}">
                <a16:creationId xmlns:a16="http://schemas.microsoft.com/office/drawing/2014/main" id="{1D248B0A-7384-D6DF-2581-F2F74700B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119" y="3760763"/>
            <a:ext cx="4601462" cy="31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7912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8000" decel="4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2455D-4378-0A14-821C-5768E9BF9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6D4BC294-4820-AB6F-5EA8-7D1054DBBBDC}"/>
              </a:ext>
            </a:extLst>
          </p:cNvPr>
          <p:cNvSpPr txBox="1"/>
          <p:nvPr/>
        </p:nvSpPr>
        <p:spPr>
          <a:xfrm>
            <a:off x="743170" y="576967"/>
            <a:ext cx="811404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FAQ’s – Return On Investment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2A5A6D0-F417-AD11-CB5E-4BE78FF5448F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D2B9FA4-0780-648E-0D19-35A8E5362229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0E417BC7-B9D0-A85D-374F-331409BD6D3B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F51E102-EB2E-0B4E-1161-DD6CD33828C2}"/>
              </a:ext>
            </a:extLst>
          </p:cNvPr>
          <p:cNvSpPr txBox="1"/>
          <p:nvPr/>
        </p:nvSpPr>
        <p:spPr>
          <a:xfrm>
            <a:off x="743170" y="2580985"/>
            <a:ext cx="9954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l-NL" b="1">
                <a:latin typeface="Alegreya Sans Medium" panose="00000600000000000000" pitchFamily="2" charset="0"/>
              </a:rPr>
              <a:t>3. Hoe overtuig je management of stakeholders (ROI)?</a:t>
            </a:r>
          </a:p>
          <a:p>
            <a:pPr fontAlgn="base"/>
            <a:endParaRPr lang="nl-NL">
              <a:latin typeface="Alegreya Sans Medium" panose="00000600000000000000" pitchFamily="2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 pitchFamily="2" charset="0"/>
              </a:rPr>
              <a:t>Lagere supportkosten:</a:t>
            </a:r>
            <a:r>
              <a:rPr lang="nl-NL">
                <a:latin typeface="Alegreya Sans Medium" panose="00000600000000000000" pitchFamily="2" charset="0"/>
              </a:rPr>
              <a:t> minder helpdeskvragen → minder uitgaven.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 pitchFamily="2" charset="0"/>
              </a:rPr>
              <a:t>Grotere doelgroep:</a:t>
            </a:r>
            <a:r>
              <a:rPr lang="nl-NL">
                <a:latin typeface="Alegreya Sans Medium" panose="00000600000000000000" pitchFamily="2" charset="0"/>
              </a:rPr>
              <a:t> ook toegankelijk voor mensen met een beperking.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 pitchFamily="2" charset="0"/>
              </a:rPr>
              <a:t>Risicobeheersing:</a:t>
            </a:r>
            <a:r>
              <a:rPr lang="nl-NL">
                <a:latin typeface="Alegreya Sans Medium" panose="00000600000000000000" pitchFamily="2" charset="0"/>
              </a:rPr>
              <a:t> voorkom boetes of reputatieschade.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 pitchFamily="2" charset="0"/>
              </a:rPr>
              <a:t>SEO-voordeel:</a:t>
            </a:r>
            <a:r>
              <a:rPr lang="nl-NL">
                <a:latin typeface="Alegreya Sans Medium" panose="00000600000000000000" pitchFamily="2" charset="0"/>
              </a:rPr>
              <a:t> toegankelijke sites scoren beter in zoekmachines.</a:t>
            </a:r>
            <a:br>
              <a:rPr lang="nl-NL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fontAlgn="base"/>
            <a:r>
              <a:rPr lang="nl-NL">
                <a:latin typeface="Alegreya Sans Medium" panose="00000600000000000000" pitchFamily="2" charset="0"/>
              </a:rPr>
              <a:t>Kortom: toegankelijkheid levert meer klanten, minder kosten en minder risico.</a:t>
            </a:r>
          </a:p>
        </p:txBody>
      </p:sp>
    </p:spTree>
    <p:extLst>
      <p:ext uri="{BB962C8B-B14F-4D97-AF65-F5344CB8AC3E}">
        <p14:creationId xmlns:p14="http://schemas.microsoft.com/office/powerpoint/2010/main" val="2435607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A119-46BA-5BC5-A3B6-67E0E8B8C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1F67F3F-AAF2-83B4-790D-CAEEB5539376}"/>
              </a:ext>
            </a:extLst>
          </p:cNvPr>
          <p:cNvSpPr txBox="1"/>
          <p:nvPr/>
        </p:nvSpPr>
        <p:spPr>
          <a:xfrm>
            <a:off x="743170" y="576967"/>
            <a:ext cx="811404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FAQ’s – Gebruikerservaring 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DE61FD8-B975-8A3D-4D72-BFD0954133CC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9E0B372-E3A7-30F4-387B-DCB7B0F9388E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D80B1EEE-A52E-3053-4807-EE14717A61D1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7B2FA37-D4ED-C79D-9487-DAEDA43FEAFD}"/>
              </a:ext>
            </a:extLst>
          </p:cNvPr>
          <p:cNvSpPr txBox="1"/>
          <p:nvPr/>
        </p:nvSpPr>
        <p:spPr>
          <a:xfrm>
            <a:off x="743170" y="2580985"/>
            <a:ext cx="9954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l-NL" b="1">
                <a:latin typeface="Alegreya Sans Medium" panose="00000600000000000000" pitchFamily="2" charset="0"/>
              </a:rPr>
              <a:t>4. In hoeverre is een WCAG-toegankelijke website ook beter bruikbaar op mobiel?</a:t>
            </a:r>
            <a:br>
              <a:rPr lang="nl-NL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fontAlgn="base"/>
            <a:r>
              <a:rPr lang="nl-NL">
                <a:latin typeface="Alegreya Sans Medium" panose="00000600000000000000" pitchFamily="2" charset="0"/>
              </a:rPr>
              <a:t>Heel groot. WCAG richt zich op duidelijke structuur, leesbaarheid en bedienbaarheid. Alles wat daarvoor nodig is, maakt een site automatisch ook gebruiksvriendelijker op mobiel.</a:t>
            </a:r>
          </a:p>
        </p:txBody>
      </p:sp>
    </p:spTree>
    <p:extLst>
      <p:ext uri="{BB962C8B-B14F-4D97-AF65-F5344CB8AC3E}">
        <p14:creationId xmlns:p14="http://schemas.microsoft.com/office/powerpoint/2010/main" val="1154721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5D6A-5BF6-6DF8-E9B9-33D63DB75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78C6D13-46D6-A768-3215-0ADE5B925FD7}"/>
              </a:ext>
            </a:extLst>
          </p:cNvPr>
          <p:cNvSpPr txBox="1"/>
          <p:nvPr/>
        </p:nvSpPr>
        <p:spPr>
          <a:xfrm>
            <a:off x="743170" y="576967"/>
            <a:ext cx="811404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FAQ’s – Touchscreen-apps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6422E22-A84A-E67D-6643-5152A77EDBBE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12413DD-9864-A6E0-ADD2-23BD825B6FD2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D14093CA-ED25-DF66-DBE1-B3B4AF2F7938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9AFACFC-C41E-D2DC-416D-EAA0001D7CB8}"/>
              </a:ext>
            </a:extLst>
          </p:cNvPr>
          <p:cNvSpPr txBox="1"/>
          <p:nvPr/>
        </p:nvSpPr>
        <p:spPr>
          <a:xfrm>
            <a:off x="743170" y="2580985"/>
            <a:ext cx="9954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l-NL" b="1">
                <a:latin typeface="Alegreya Sans Medium" panose="00000600000000000000" pitchFamily="2" charset="0"/>
              </a:rPr>
              <a:t>5. Wat is het equivalent van toetsenbordtoegankelijkheid voor touchscreen-apps?</a:t>
            </a:r>
            <a:br>
              <a:rPr lang="nl-NL" b="1">
                <a:latin typeface="Alegreya Sans Medium" panose="00000600000000000000" pitchFamily="2" charset="0"/>
              </a:rPr>
            </a:br>
            <a:br>
              <a:rPr lang="nl-NL">
                <a:latin typeface="Alegreya Sans Medium" panose="00000600000000000000" pitchFamily="2" charset="0"/>
              </a:rPr>
            </a:br>
            <a:r>
              <a:rPr lang="nl-NL">
                <a:latin typeface="Alegreya Sans Medium" panose="00000600000000000000" pitchFamily="2" charset="0"/>
              </a:rPr>
              <a:t>Bij touchscreens gaat het om </a:t>
            </a:r>
            <a:r>
              <a:rPr lang="nl-NL" b="1" err="1">
                <a:latin typeface="Alegreya Sans Medium" panose="00000600000000000000" pitchFamily="2" charset="0"/>
              </a:rPr>
              <a:t>touch</a:t>
            </a:r>
            <a:r>
              <a:rPr lang="nl-NL" b="1">
                <a:latin typeface="Alegreya Sans Medium" panose="00000600000000000000" pitchFamily="2" charset="0"/>
              </a:rPr>
              <a:t> targets, gebaren en spraakcommando’s</a:t>
            </a:r>
            <a:r>
              <a:rPr lang="nl-NL">
                <a:latin typeface="Alegreya Sans Medium" panose="00000600000000000000" pitchFamily="2" charset="0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>
                <a:latin typeface="Alegreya Sans Medium" panose="00000600000000000000" pitchFamily="2" charset="0"/>
              </a:rPr>
              <a:t>Knoppen moeten groot genoeg, logisch geplaatst en duidelijk gelabeld zijn.</a:t>
            </a:r>
            <a:br>
              <a:rPr lang="nl-NL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>
                <a:latin typeface="Alegreya Sans Medium" panose="00000600000000000000" pitchFamily="2" charset="0"/>
              </a:rPr>
              <a:t>De </a:t>
            </a:r>
            <a:r>
              <a:rPr lang="nl-NL" err="1">
                <a:latin typeface="Alegreya Sans Medium" panose="00000600000000000000" pitchFamily="2" charset="0"/>
              </a:rPr>
              <a:t>tekstlabels</a:t>
            </a:r>
            <a:r>
              <a:rPr lang="nl-NL">
                <a:latin typeface="Alegreya Sans Medium" panose="00000600000000000000" pitchFamily="2" charset="0"/>
              </a:rPr>
              <a:t> zijn belangrijk voor spraakbesturing.</a:t>
            </a:r>
            <a:br>
              <a:rPr lang="nl-NL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>
                <a:latin typeface="Alegreya Sans Medium" panose="00000600000000000000" pitchFamily="2" charset="0"/>
              </a:rPr>
              <a:t>Alles moet een alternatief hebben. Als een app veel veegbewegingen gebruikt, moet er ook een bedienbaar alternatief (zoals een knop) beschikbaar zijn.</a:t>
            </a:r>
          </a:p>
        </p:txBody>
      </p:sp>
    </p:spTree>
    <p:extLst>
      <p:ext uri="{BB962C8B-B14F-4D97-AF65-F5344CB8AC3E}">
        <p14:creationId xmlns:p14="http://schemas.microsoft.com/office/powerpoint/2010/main" val="2883550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E136E-777F-0F4C-25AC-5E6AE79F4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FD14931-690D-F491-1CAB-743AFAB5FB54}"/>
              </a:ext>
            </a:extLst>
          </p:cNvPr>
          <p:cNvSpPr txBox="1"/>
          <p:nvPr/>
        </p:nvSpPr>
        <p:spPr>
          <a:xfrm>
            <a:off x="743170" y="576967"/>
            <a:ext cx="811404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FAQ’s – Verantwoordelijkheid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59D1B31-6B0E-7B7F-3022-6E5F64471C77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BF5F3BD-2513-DAD2-C316-DFD9F5BB771C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B11863FE-DA40-D8FE-C58F-F211237EC344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D514524-DAD2-26E5-7BA1-D04D79C95719}"/>
              </a:ext>
            </a:extLst>
          </p:cNvPr>
          <p:cNvSpPr txBox="1"/>
          <p:nvPr/>
        </p:nvSpPr>
        <p:spPr>
          <a:xfrm>
            <a:off x="743170" y="2580985"/>
            <a:ext cx="9954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l-NL" b="1">
                <a:latin typeface="Alegreya Sans Medium" panose="00000600000000000000" pitchFamily="2" charset="0"/>
              </a:rPr>
              <a:t>6. Wie is verantwoordelijk als een platform niet voldoet?</a:t>
            </a:r>
            <a:br>
              <a:rPr lang="nl-NL" b="1">
                <a:latin typeface="Alegreya Sans Medium" panose="00000600000000000000" pitchFamily="2" charset="0"/>
              </a:rPr>
            </a:br>
            <a:br>
              <a:rPr lang="nl-NL">
                <a:latin typeface="Alegreya Sans Medium" panose="00000600000000000000" pitchFamily="2" charset="0"/>
              </a:rPr>
            </a:br>
            <a:r>
              <a:rPr lang="nl-NL">
                <a:latin typeface="Alegreya Sans Medium" panose="00000600000000000000" pitchFamily="2" charset="0"/>
              </a:rPr>
              <a:t>Dat hangt af van de situatie:</a:t>
            </a:r>
          </a:p>
          <a:p>
            <a:pPr fontAlgn="base"/>
            <a:r>
              <a:rPr lang="nl-NL">
                <a:latin typeface="Alegreya Sans Medium" panose="00000600000000000000" pitchFamily="2" charset="0"/>
              </a:rPr>
              <a:t>Bij contracten met (semi)overheidsinstellingen ligt de verantwoordelijkheid meestal bij de </a:t>
            </a:r>
            <a:r>
              <a:rPr lang="nl-NL" b="1">
                <a:latin typeface="Alegreya Sans Medium" panose="00000600000000000000" pitchFamily="2" charset="0"/>
              </a:rPr>
              <a:t>leverancier</a:t>
            </a:r>
            <a:r>
              <a:rPr lang="nl-NL">
                <a:latin typeface="Alegreya Sans Medium" panose="00000600000000000000" pitchFamily="2" charset="0"/>
              </a:rPr>
              <a:t>.</a:t>
            </a:r>
          </a:p>
          <a:p>
            <a:pPr fontAlgn="base"/>
            <a:r>
              <a:rPr lang="nl-NL">
                <a:latin typeface="Alegreya Sans Medium" panose="00000600000000000000" pitchFamily="2" charset="0"/>
              </a:rPr>
              <a:t>Als opdrachtgever blijf je eindverantwoordelijk wanneer je een website laat bouwen door een externe partij.</a:t>
            </a:r>
            <a:br>
              <a:rPr lang="nl-NL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fontAlgn="base"/>
            <a:r>
              <a:rPr lang="nl-NL">
                <a:latin typeface="Alegreya Sans Medium" panose="00000600000000000000" pitchFamily="2" charset="0"/>
              </a:rPr>
              <a:t>Bij leveranciers buiten de EU geldt dat zij verantwoordelijk zijn wanneer ze een applicatie in de EU verkopen.</a:t>
            </a:r>
            <a:br>
              <a:rPr lang="nl-NL">
                <a:latin typeface="Alegreya Sans Medium" panose="00000600000000000000" pitchFamily="2" charset="0"/>
              </a:rPr>
            </a:br>
            <a:endParaRPr lang="nl-NL">
              <a:latin typeface="Alegreya Sans Medium" panose="00000600000000000000" pitchFamily="2" charset="0"/>
            </a:endParaRPr>
          </a:p>
          <a:p>
            <a:pPr fontAlgn="base"/>
            <a:r>
              <a:rPr lang="nl-NL" b="1">
                <a:latin typeface="Alegreya Sans Medium" panose="00000600000000000000" pitchFamily="2" charset="0"/>
              </a:rPr>
              <a:t>Beste aanpak:</a:t>
            </a:r>
            <a:r>
              <a:rPr lang="nl-NL">
                <a:latin typeface="Alegreya Sans Medium" panose="00000600000000000000" pitchFamily="2" charset="0"/>
              </a:rPr>
              <a:t> leg de afspraken contractueel vast, inclusief WCAG-eisen en toetsing.</a:t>
            </a:r>
          </a:p>
        </p:txBody>
      </p:sp>
    </p:spTree>
    <p:extLst>
      <p:ext uri="{BB962C8B-B14F-4D97-AF65-F5344CB8AC3E}">
        <p14:creationId xmlns:p14="http://schemas.microsoft.com/office/powerpoint/2010/main" val="2479287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28851BFF-73AD-45C9-BB6A-8CE665C8BD2E}"/>
              </a:ext>
            </a:extLst>
          </p:cNvPr>
          <p:cNvSpPr/>
          <p:nvPr/>
        </p:nvSpPr>
        <p:spPr>
          <a:xfrm>
            <a:off x="9232490" y="0"/>
            <a:ext cx="295951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F4DF08F-670F-437D-A4E5-9A4D8D6168FA}"/>
              </a:ext>
            </a:extLst>
          </p:cNvPr>
          <p:cNvSpPr txBox="1"/>
          <p:nvPr/>
        </p:nvSpPr>
        <p:spPr>
          <a:xfrm>
            <a:off x="1988698" y="2166003"/>
            <a:ext cx="6093196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chemeClr val="bg1"/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Bedankt voor de aandacht!</a:t>
            </a:r>
            <a:endParaRPr lang="en-US" sz="4400">
              <a:solidFill>
                <a:schemeClr val="bg1"/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3F6A577-8F4A-4457-B2D9-A858037EE318}"/>
              </a:ext>
            </a:extLst>
          </p:cNvPr>
          <p:cNvSpPr txBox="1"/>
          <p:nvPr/>
        </p:nvSpPr>
        <p:spPr>
          <a:xfrm>
            <a:off x="1988698" y="4616328"/>
            <a:ext cx="5936763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>
                <a:solidFill>
                  <a:schemeClr val="bg1"/>
                </a:solidFill>
                <a:latin typeface="Alegreya Sans Medium" panose="00000600000000000000"/>
                <a:ea typeface="Open Sans" panose="020B0606030504020204" pitchFamily="34" charset="0"/>
                <a:cs typeface="Open Sans" panose="020B0606030504020204" pitchFamily="34" charset="0"/>
              </a:rPr>
              <a:t>Alles nog eens terugkijken?</a:t>
            </a:r>
          </a:p>
          <a:p>
            <a:pPr>
              <a:lnSpc>
                <a:spcPct val="150000"/>
              </a:lnSpc>
            </a:pPr>
            <a:r>
              <a:rPr lang="nl-NL" b="1">
                <a:solidFill>
                  <a:schemeClr val="bg1"/>
                </a:solidFill>
                <a:latin typeface="Alegreya Sans Medium" panose="00000600000000000000"/>
                <a:ea typeface="Open Sans Light" panose="020B0306030504020204" pitchFamily="34" charset="0"/>
                <a:cs typeface="Open Sans Light" panose="020B0306030504020204" pitchFamily="34" charset="0"/>
              </a:rPr>
              <a:t>Je krijgt de presentatie en opname per mail.</a:t>
            </a:r>
            <a:endParaRPr lang="en-US" b="1">
              <a:solidFill>
                <a:schemeClr val="bg1"/>
              </a:solidFill>
              <a:latin typeface="Alegreya Sans Medium" panose="0000060000000000000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85415D-AC9D-498A-ACFA-4986D041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052" y="-1891979"/>
            <a:ext cx="4762500" cy="4762500"/>
          </a:xfrm>
          <a:prstGeom prst="rect">
            <a:avLst/>
          </a:prstGeom>
        </p:spPr>
      </p:pic>
      <p:pic>
        <p:nvPicPr>
          <p:cNvPr id="7" name="Afbeelding 6" descr="Afbeelding met pijl&#10;&#10;Automatisch gegenereerde beschrijving">
            <a:extLst>
              <a:ext uri="{FF2B5EF4-FFF2-40B4-BE49-F238E27FC236}">
                <a16:creationId xmlns:a16="http://schemas.microsoft.com/office/drawing/2014/main" id="{C0ECB5EA-E373-4044-839D-6FF8D1B2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320" y="3799571"/>
            <a:ext cx="2609850" cy="28575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D2B594B-9399-4EE3-9A01-B85EF6E8C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6861" y="1573160"/>
            <a:ext cx="1905000" cy="1905000"/>
          </a:xfrm>
          <a:prstGeom prst="rect">
            <a:avLst/>
          </a:prstGeom>
        </p:spPr>
      </p:pic>
      <p:sp>
        <p:nvSpPr>
          <p:cNvPr id="2" name="Tekstvak 3">
            <a:extLst>
              <a:ext uri="{FF2B5EF4-FFF2-40B4-BE49-F238E27FC236}">
                <a16:creationId xmlns:a16="http://schemas.microsoft.com/office/drawing/2014/main" id="{64F49087-3418-AFCA-9F8F-36144830F77B}"/>
              </a:ext>
            </a:extLst>
          </p:cNvPr>
          <p:cNvSpPr txBox="1"/>
          <p:nvPr/>
        </p:nvSpPr>
        <p:spPr>
          <a:xfrm>
            <a:off x="9407320" y="2166003"/>
            <a:ext cx="2642456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i="1">
                <a:solidFill>
                  <a:srgbClr val="1867B1"/>
                </a:solidFill>
                <a:latin typeface="Alegreya Sans Medium" panose="00000600000000000000"/>
                <a:ea typeface="Open Sans" panose="020B0606030504020204" pitchFamily="34" charset="0"/>
                <a:cs typeface="Open Sans" panose="020B0606030504020204" pitchFamily="34" charset="0"/>
              </a:rPr>
              <a:t>Contactgegevens</a:t>
            </a:r>
          </a:p>
          <a:p>
            <a:pPr>
              <a:lnSpc>
                <a:spcPct val="150000"/>
              </a:lnSpc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Open Sans Light" panose="020B0306030504020204" pitchFamily="34" charset="0"/>
                <a:cs typeface="Open Sans Light" panose="020B0306030504020204" pitchFamily="34" charset="0"/>
                <a:hlinkClick r:id="rId5"/>
              </a:rPr>
              <a:t>job@ambrero.nl</a:t>
            </a:r>
            <a:endParaRPr lang="nl-NL" b="1">
              <a:solidFill>
                <a:srgbClr val="1867B1"/>
              </a:solidFill>
              <a:latin typeface="Alegreya Sans Medium" panose="0000060000000000000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Open Sans Light" panose="020B0306030504020204" pitchFamily="34" charset="0"/>
                <a:cs typeface="Open Sans Light" panose="020B0306030504020204" pitchFamily="34" charset="0"/>
                <a:hlinkClick r:id="rId6"/>
              </a:rPr>
              <a:t>sales@ambrero.nl</a:t>
            </a:r>
            <a:endParaRPr lang="nl-NL" b="1">
              <a:solidFill>
                <a:srgbClr val="1867B1"/>
              </a:solidFill>
              <a:latin typeface="Alegreya Sans Medium" panose="0000060000000000000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solidFill>
                <a:srgbClr val="1867B1"/>
              </a:solidFill>
              <a:latin typeface="Alegreya Sans Medium" panose="0000060000000000000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NL">
                <a:solidFill>
                  <a:srgbClr val="1867B1"/>
                </a:solidFill>
                <a:latin typeface="Alegreya Sans Medium" panose="0000060000000000000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088 262 7376</a:t>
            </a:r>
            <a:r>
              <a:rPr lang="en-NL">
                <a:solidFill>
                  <a:srgbClr val="1867B1"/>
                </a:solidFill>
                <a:latin typeface="Alegreya Sans Medium" panose="00000600000000000000"/>
              </a:rPr>
              <a:t> </a:t>
            </a:r>
            <a:endParaRPr lang="en-US" b="1">
              <a:solidFill>
                <a:srgbClr val="1867B1"/>
              </a:solidFill>
              <a:latin typeface="Alegreya Sans Medium" panose="0000060000000000000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516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324B6-73FC-0ABC-ACF0-805B7B0E8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question mark on a pile of white paper&#10;&#10;AI-generated content may be incorrect.">
            <a:extLst>
              <a:ext uri="{FF2B5EF4-FFF2-40B4-BE49-F238E27FC236}">
                <a16:creationId xmlns:a16="http://schemas.microsoft.com/office/drawing/2014/main" id="{0B2F6438-5FC4-AA9E-88D8-EAF15B5E17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t="59685" b="-1"/>
          <a:stretch>
            <a:fillRect/>
          </a:stretch>
        </p:blipFill>
        <p:spPr>
          <a:xfrm>
            <a:off x="6665972" y="4724400"/>
            <a:ext cx="5521806" cy="2226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5D5334-C990-C16C-BF41-651E6794D6E1}"/>
              </a:ext>
            </a:extLst>
          </p:cNvPr>
          <p:cNvSpPr/>
          <p:nvPr/>
        </p:nvSpPr>
        <p:spPr>
          <a:xfrm>
            <a:off x="8763000" y="3428583"/>
            <a:ext cx="1581150" cy="1062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8" name="Picture 17" descr="Cartoon of a person holding a question mark&#10;&#10;AI-generated content may be incorrect.">
            <a:extLst>
              <a:ext uri="{FF2B5EF4-FFF2-40B4-BE49-F238E27FC236}">
                <a16:creationId xmlns:a16="http://schemas.microsoft.com/office/drawing/2014/main" id="{EBC536F5-7035-5C58-4A10-791679578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20" y="1691893"/>
            <a:ext cx="3664073" cy="377932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D1417C1-5A74-5121-9043-23B91DF5F645}"/>
              </a:ext>
            </a:extLst>
          </p:cNvPr>
          <p:cNvSpPr txBox="1"/>
          <p:nvPr/>
        </p:nvSpPr>
        <p:spPr>
          <a:xfrm>
            <a:off x="509047" y="1858922"/>
            <a:ext cx="6364828" cy="31393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6600">
                <a:solidFill>
                  <a:schemeClr val="bg1"/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Waarom is dit vooral relevant voor jóu?</a:t>
            </a:r>
            <a:endParaRPr lang="en-US" sz="6600">
              <a:solidFill>
                <a:schemeClr val="bg1"/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D357A2-19CF-9377-1894-51745A714C5B}"/>
              </a:ext>
            </a:extLst>
          </p:cNvPr>
          <p:cNvSpPr/>
          <p:nvPr/>
        </p:nvSpPr>
        <p:spPr>
          <a:xfrm>
            <a:off x="8249132" y="5368952"/>
            <a:ext cx="2714624" cy="15875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CB96CE-A9C6-9932-2BBD-020B38E191D2}"/>
              </a:ext>
            </a:extLst>
          </p:cNvPr>
          <p:cNvSpPr/>
          <p:nvPr/>
        </p:nvSpPr>
        <p:spPr>
          <a:xfrm>
            <a:off x="7462583" y="5389934"/>
            <a:ext cx="700351" cy="137768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2041332"/>
      </p:ext>
    </p:extLst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7F55964-526E-4D05-AFCE-15976B2A98B0}"/>
              </a:ext>
            </a:extLst>
          </p:cNvPr>
          <p:cNvSpPr txBox="1"/>
          <p:nvPr/>
        </p:nvSpPr>
        <p:spPr>
          <a:xfrm>
            <a:off x="4690895" y="576967"/>
            <a:ext cx="3425938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Wat is de EAA?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946D474-0234-443C-AA5D-AD3DD24B3F7F}"/>
              </a:ext>
            </a:extLst>
          </p:cNvPr>
          <p:cNvSpPr/>
          <p:nvPr/>
        </p:nvSpPr>
        <p:spPr>
          <a:xfrm>
            <a:off x="0" y="0"/>
            <a:ext cx="4159306" cy="6858000"/>
          </a:xfrm>
          <a:prstGeom prst="rect">
            <a:avLst/>
          </a:prstGeom>
          <a:solidFill>
            <a:srgbClr val="18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A268B1D-4A1B-44A9-9438-68286A65EE25}"/>
              </a:ext>
            </a:extLst>
          </p:cNvPr>
          <p:cNvSpPr txBox="1"/>
          <p:nvPr/>
        </p:nvSpPr>
        <p:spPr>
          <a:xfrm>
            <a:off x="4742551" y="1653364"/>
            <a:ext cx="4468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European</a:t>
            </a:r>
            <a:r>
              <a:rPr lang="nl-NL" b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Accessibility Act</a:t>
            </a:r>
            <a:br>
              <a:rPr lang="nl-NL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l-NL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800" b="1">
                <a:effectLst/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EU-richtlijn</a:t>
            </a:r>
            <a:r>
              <a:rPr lang="nl-NL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voor digitale toegankelijkheid - </a:t>
            </a:r>
            <a:r>
              <a:rPr lang="nl-NL"/>
              <a:t>Een uniforme standaard in Europa</a:t>
            </a:r>
            <a:endParaRPr lang="nl-NL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28  juni 2025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E84AEF5-CE31-48E3-8683-B956ACFDF6CD}"/>
              </a:ext>
            </a:extLst>
          </p:cNvPr>
          <p:cNvSpPr txBox="1"/>
          <p:nvPr/>
        </p:nvSpPr>
        <p:spPr>
          <a:xfrm>
            <a:off x="390578" y="2090172"/>
            <a:ext cx="3378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chemeClr val="bg1"/>
                </a:solidFill>
                <a:latin typeface="Alegreya Sans Medium" panose="00000600000000000000"/>
                <a:ea typeface="Open Sans" panose="020B0606030504020204" pitchFamily="34" charset="0"/>
                <a:cs typeface="Open Sans" panose="020B0606030504020204" pitchFamily="34" charset="0"/>
              </a:rPr>
              <a:t>Richtlijn EU 2019/882 van het Europees Parlement en de Raad van 17 april 2019 betreffende de toegankelijkheids-</a:t>
            </a:r>
          </a:p>
          <a:p>
            <a:r>
              <a:rPr lang="nl-NL" sz="2400">
                <a:solidFill>
                  <a:schemeClr val="bg1"/>
                </a:solidFill>
                <a:latin typeface="Alegreya Sans Medium" panose="00000600000000000000"/>
                <a:ea typeface="Open Sans" panose="020B0606030504020204" pitchFamily="34" charset="0"/>
                <a:cs typeface="Open Sans" panose="020B0606030504020204" pitchFamily="34" charset="0"/>
              </a:rPr>
              <a:t>voorschriften voor producten en diensten</a:t>
            </a:r>
            <a:endParaRPr lang="en-US" sz="2400">
              <a:solidFill>
                <a:schemeClr val="bg1"/>
              </a:solidFill>
              <a:latin typeface="Alegreya Sans Medium" panose="0000060000000000000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9A69F9-3EBC-AC1D-33AE-D265250C6773}"/>
              </a:ext>
            </a:extLst>
          </p:cNvPr>
          <p:cNvGrpSpPr/>
          <p:nvPr/>
        </p:nvGrpSpPr>
        <p:grpSpPr>
          <a:xfrm>
            <a:off x="9616444" y="4093249"/>
            <a:ext cx="2323961" cy="2444636"/>
            <a:chOff x="9616444" y="4093249"/>
            <a:chExt cx="2323961" cy="2444636"/>
          </a:xfrm>
        </p:grpSpPr>
        <p:pic>
          <p:nvPicPr>
            <p:cNvPr id="8" name="Picture 7" descr="A paper with a flag and stars on it&#10;&#10;AI-generated content may be incorrect.">
              <a:extLst>
                <a:ext uri="{FF2B5EF4-FFF2-40B4-BE49-F238E27FC236}">
                  <a16:creationId xmlns:a16="http://schemas.microsoft.com/office/drawing/2014/main" id="{96529C18-1EB2-2953-CED9-094C76C92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21045">
              <a:off x="9616444" y="4093249"/>
              <a:ext cx="2031325" cy="2031325"/>
            </a:xfrm>
            <a:prstGeom prst="rect">
              <a:avLst/>
            </a:prstGeom>
          </p:spPr>
        </p:pic>
        <p:pic>
          <p:nvPicPr>
            <p:cNvPr id="11" name="Picture 10" descr="A paper with a flag and stars on it&#10;&#10;AI-generated content may be incorrect.">
              <a:extLst>
                <a:ext uri="{FF2B5EF4-FFF2-40B4-BE49-F238E27FC236}">
                  <a16:creationId xmlns:a16="http://schemas.microsoft.com/office/drawing/2014/main" id="{CA779E67-D6E4-474C-F7CE-9575D2C46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628869">
              <a:off x="9628445" y="4203687"/>
              <a:ext cx="2235760" cy="2235760"/>
            </a:xfrm>
            <a:prstGeom prst="rect">
              <a:avLst/>
            </a:prstGeom>
          </p:spPr>
        </p:pic>
        <p:pic>
          <p:nvPicPr>
            <p:cNvPr id="12" name="Picture 11" descr="A paper with a flag and stars on it&#10;&#10;AI-generated content may be incorrect.">
              <a:extLst>
                <a:ext uri="{FF2B5EF4-FFF2-40B4-BE49-F238E27FC236}">
                  <a16:creationId xmlns:a16="http://schemas.microsoft.com/office/drawing/2014/main" id="{EC0D0B75-0B6A-8685-A26D-CE8F127D3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30323">
              <a:off x="9704645" y="4302125"/>
              <a:ext cx="2235760" cy="223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98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28603-925D-0238-8807-FA2040124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D54B3166-B697-3A56-B1B2-006CBB210CAF}"/>
              </a:ext>
            </a:extLst>
          </p:cNvPr>
          <p:cNvSpPr txBox="1"/>
          <p:nvPr/>
        </p:nvSpPr>
        <p:spPr>
          <a:xfrm>
            <a:off x="4690895" y="576967"/>
            <a:ext cx="4626588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Waarom belangrijk?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AC72C74-3AED-9A18-369C-ACFEC14073BB}"/>
              </a:ext>
            </a:extLst>
          </p:cNvPr>
          <p:cNvSpPr/>
          <p:nvPr/>
        </p:nvSpPr>
        <p:spPr>
          <a:xfrm>
            <a:off x="0" y="0"/>
            <a:ext cx="4159306" cy="6858000"/>
          </a:xfrm>
          <a:prstGeom prst="rect">
            <a:avLst/>
          </a:prstGeom>
          <a:solidFill>
            <a:srgbClr val="18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32B7246-7A0C-E513-63B0-10F1ACBA90C3}"/>
              </a:ext>
            </a:extLst>
          </p:cNvPr>
          <p:cNvSpPr txBox="1"/>
          <p:nvPr/>
        </p:nvSpPr>
        <p:spPr>
          <a:xfrm>
            <a:off x="4742551" y="1653364"/>
            <a:ext cx="4701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b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</a:t>
            </a:r>
            <a:r>
              <a:rPr lang="nl-NL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 de </a:t>
            </a:r>
            <a:r>
              <a:rPr lang="nl-NL" b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</a:t>
            </a: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Europeanen</a:t>
            </a:r>
            <a:r>
              <a:rPr lang="nl-NL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leeft met een beperking</a:t>
            </a:r>
            <a:endParaRPr lang="nl-NL" b="1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1867B1"/>
              </a:buClr>
            </a:pPr>
            <a:endParaRPr lang="nl-NL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800">
                <a:effectLst/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Europa wordt steeds </a:t>
            </a:r>
            <a:r>
              <a:rPr lang="nl-NL" sz="1800" b="1">
                <a:effectLst/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grijzer</a:t>
            </a:r>
            <a:endParaRPr lang="nl-NL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Alles is digitaal, behalve je koffie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56A2E6C-482B-E2C0-7D59-39B2E1001D54}"/>
              </a:ext>
            </a:extLst>
          </p:cNvPr>
          <p:cNvSpPr txBox="1"/>
          <p:nvPr/>
        </p:nvSpPr>
        <p:spPr>
          <a:xfrm>
            <a:off x="390578" y="2090172"/>
            <a:ext cx="3378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chemeClr val="bg1"/>
                </a:solidFill>
                <a:latin typeface="Alegreya Sans Medium" panose="00000600000000000000"/>
                <a:ea typeface="Open Sans" panose="020B0606030504020204" pitchFamily="34" charset="0"/>
                <a:cs typeface="Open Sans" panose="020B0606030504020204" pitchFamily="34" charset="0"/>
              </a:rPr>
              <a:t>Richtlijn EU 2019/882 van het Europees Parlement en de Raad van 17 april 2019 betreffende de toegankelijkheids-voorschriften voor producten en diensten</a:t>
            </a:r>
            <a:endParaRPr lang="en-US" sz="2400">
              <a:solidFill>
                <a:schemeClr val="bg1"/>
              </a:solidFill>
              <a:latin typeface="Alegreya Sans Medium" panose="0000060000000000000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614542-3C0A-576E-C275-245250354074}"/>
              </a:ext>
            </a:extLst>
          </p:cNvPr>
          <p:cNvGrpSpPr/>
          <p:nvPr/>
        </p:nvGrpSpPr>
        <p:grpSpPr>
          <a:xfrm>
            <a:off x="9616444" y="4093249"/>
            <a:ext cx="2323961" cy="2444636"/>
            <a:chOff x="9616444" y="4093249"/>
            <a:chExt cx="2323961" cy="2444636"/>
          </a:xfrm>
        </p:grpSpPr>
        <p:pic>
          <p:nvPicPr>
            <p:cNvPr id="8" name="Picture 7" descr="A paper with a flag and stars on it&#10;&#10;AI-generated content may be incorrect.">
              <a:extLst>
                <a:ext uri="{FF2B5EF4-FFF2-40B4-BE49-F238E27FC236}">
                  <a16:creationId xmlns:a16="http://schemas.microsoft.com/office/drawing/2014/main" id="{F97F9221-D434-3BAF-95E6-2B6B6E06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21045">
              <a:off x="9616444" y="4093249"/>
              <a:ext cx="2031325" cy="2031325"/>
            </a:xfrm>
            <a:prstGeom prst="rect">
              <a:avLst/>
            </a:prstGeom>
          </p:spPr>
        </p:pic>
        <p:pic>
          <p:nvPicPr>
            <p:cNvPr id="11" name="Picture 10" descr="A paper with a flag and stars on it&#10;&#10;AI-generated content may be incorrect.">
              <a:extLst>
                <a:ext uri="{FF2B5EF4-FFF2-40B4-BE49-F238E27FC236}">
                  <a16:creationId xmlns:a16="http://schemas.microsoft.com/office/drawing/2014/main" id="{378E0DD7-A318-3031-7E20-C4710496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628869">
              <a:off x="9628445" y="4203687"/>
              <a:ext cx="2235760" cy="2235760"/>
            </a:xfrm>
            <a:prstGeom prst="rect">
              <a:avLst/>
            </a:prstGeom>
          </p:spPr>
        </p:pic>
        <p:pic>
          <p:nvPicPr>
            <p:cNvPr id="12" name="Picture 11" descr="A paper with a flag and stars on it&#10;&#10;AI-generated content may be incorrect.">
              <a:extLst>
                <a:ext uri="{FF2B5EF4-FFF2-40B4-BE49-F238E27FC236}">
                  <a16:creationId xmlns:a16="http://schemas.microsoft.com/office/drawing/2014/main" id="{1E9B79A9-A4C0-75F1-C024-39528AB69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30323">
              <a:off x="9704645" y="4302125"/>
              <a:ext cx="2235760" cy="223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94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AF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282D44-91D4-1B21-4C63-38935AFD9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question mark on a pile of white paper&#10;&#10;AI-generated content may be incorrect.">
            <a:extLst>
              <a:ext uri="{FF2B5EF4-FFF2-40B4-BE49-F238E27FC236}">
                <a16:creationId xmlns:a16="http://schemas.microsoft.com/office/drawing/2014/main" id="{16E91B63-FB5F-62A9-978B-DE77737A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t="59685" b="-1"/>
          <a:stretch>
            <a:fillRect/>
          </a:stretch>
        </p:blipFill>
        <p:spPr>
          <a:xfrm>
            <a:off x="6665972" y="4724400"/>
            <a:ext cx="5521806" cy="2226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366314-3CB6-6E38-E6D1-5A934BBC1DE0}"/>
              </a:ext>
            </a:extLst>
          </p:cNvPr>
          <p:cNvSpPr/>
          <p:nvPr/>
        </p:nvSpPr>
        <p:spPr>
          <a:xfrm>
            <a:off x="8763000" y="3428583"/>
            <a:ext cx="1581150" cy="1062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FE91E7F-1BA0-7341-580A-1DA4F190DC6A}"/>
              </a:ext>
            </a:extLst>
          </p:cNvPr>
          <p:cNvSpPr txBox="1"/>
          <p:nvPr/>
        </p:nvSpPr>
        <p:spPr>
          <a:xfrm>
            <a:off x="407449" y="1858920"/>
            <a:ext cx="6364828" cy="31393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6600">
                <a:solidFill>
                  <a:schemeClr val="bg1"/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Wat valt er onder een beperking?</a:t>
            </a:r>
            <a:endParaRPr lang="en-US" sz="6600">
              <a:solidFill>
                <a:schemeClr val="bg1"/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53F280-BF5F-9B41-05C5-339FA10B8BF2}"/>
              </a:ext>
            </a:extLst>
          </p:cNvPr>
          <p:cNvSpPr/>
          <p:nvPr/>
        </p:nvSpPr>
        <p:spPr>
          <a:xfrm>
            <a:off x="8262679" y="5364481"/>
            <a:ext cx="2714624" cy="15875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7A788C-C051-2B92-7797-6F904E579173}"/>
              </a:ext>
            </a:extLst>
          </p:cNvPr>
          <p:cNvSpPr/>
          <p:nvPr/>
        </p:nvSpPr>
        <p:spPr>
          <a:xfrm>
            <a:off x="7453051" y="5364481"/>
            <a:ext cx="700351" cy="158750"/>
          </a:xfrm>
          <a:prstGeom prst="ellipse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" name="Picture 1" descr="Cartoon of a person holding a question mark&#10;&#10;AI-generated content may be incorrect.">
            <a:extLst>
              <a:ext uri="{FF2B5EF4-FFF2-40B4-BE49-F238E27FC236}">
                <a16:creationId xmlns:a16="http://schemas.microsoft.com/office/drawing/2014/main" id="{5945F32E-836B-FB34-A88E-F70CF39BB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20" y="1691893"/>
            <a:ext cx="3664073" cy="37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71982"/>
      </p:ext>
    </p:extLst>
  </p:cSld>
  <p:clrMapOvr>
    <a:masterClrMapping/>
  </p:clrMapOvr>
  <p:transition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7F55964-526E-4D05-AFCE-15976B2A98B0}"/>
              </a:ext>
            </a:extLst>
          </p:cNvPr>
          <p:cNvSpPr txBox="1"/>
          <p:nvPr/>
        </p:nvSpPr>
        <p:spPr>
          <a:xfrm>
            <a:off x="743170" y="576967"/>
            <a:ext cx="583160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Soorten beperkingen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946D474-0234-443C-AA5D-AD3DD24B3F7F}"/>
              </a:ext>
            </a:extLst>
          </p:cNvPr>
          <p:cNvSpPr/>
          <p:nvPr/>
        </p:nvSpPr>
        <p:spPr>
          <a:xfrm>
            <a:off x="0" y="0"/>
            <a:ext cx="245660" cy="6858000"/>
          </a:xfrm>
          <a:prstGeom prst="rect">
            <a:avLst/>
          </a:prstGeom>
          <a:solidFill>
            <a:srgbClr val="98A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AB57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A268B1D-4A1B-44A9-9438-68286A65EE25}"/>
              </a:ext>
            </a:extLst>
          </p:cNvPr>
          <p:cNvSpPr txBox="1"/>
          <p:nvPr/>
        </p:nvSpPr>
        <p:spPr>
          <a:xfrm>
            <a:off x="9086091" y="2878796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Pamela: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gestopt met front-end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5D833685-0155-932F-66AA-7A85DBD926D5}"/>
              </a:ext>
            </a:extLst>
          </p:cNvPr>
          <p:cNvSpPr txBox="1"/>
          <p:nvPr/>
        </p:nvSpPr>
        <p:spPr>
          <a:xfrm>
            <a:off x="9051489" y="6132901"/>
            <a:ext cx="3202422" cy="46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1867B1"/>
              </a:buClr>
            </a:pPr>
            <a:r>
              <a:rPr lang="nl-NL" sz="1400" b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Marco:</a:t>
            </a:r>
            <a:r>
              <a:rPr lang="nl-NL" sz="1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meer groen in de kamer</a:t>
            </a:r>
            <a:endParaRPr lang="en-US" sz="1400">
              <a:solidFill>
                <a:schemeClr val="bg1"/>
              </a:solidFill>
              <a:latin typeface="Alegreya Sans Medium" panose="000006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463E5-5CC6-859C-DAF9-2072B221A900}"/>
              </a:ext>
            </a:extLst>
          </p:cNvPr>
          <p:cNvSpPr txBox="1"/>
          <p:nvPr/>
        </p:nvSpPr>
        <p:spPr>
          <a:xfrm>
            <a:off x="2430065" y="5243148"/>
            <a:ext cx="183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1.  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Permanent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2AEB2-2128-8C9D-84FB-442BD153BCD8}"/>
              </a:ext>
            </a:extLst>
          </p:cNvPr>
          <p:cNvSpPr txBox="1"/>
          <p:nvPr/>
        </p:nvSpPr>
        <p:spPr>
          <a:xfrm>
            <a:off x="5179219" y="5243148"/>
            <a:ext cx="183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2.  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Tijdelijk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C620E-0F49-DB74-D340-7F92C481E55A}"/>
              </a:ext>
            </a:extLst>
          </p:cNvPr>
          <p:cNvSpPr txBox="1"/>
          <p:nvPr/>
        </p:nvSpPr>
        <p:spPr>
          <a:xfrm>
            <a:off x="8134708" y="5247686"/>
            <a:ext cx="183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1867B1"/>
              </a:buClr>
            </a:pPr>
            <a:r>
              <a:rPr lang="nl-NL" b="1">
                <a:solidFill>
                  <a:srgbClr val="1867B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3.   </a:t>
            </a:r>
            <a:r>
              <a:rPr lang="nl-NL" b="1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Situationeel</a:t>
            </a:r>
          </a:p>
        </p:txBody>
      </p:sp>
      <p:pic>
        <p:nvPicPr>
          <p:cNvPr id="16" name="Picture 15" descr="A cartoon of a person holding a baby&#10;&#10;AI-generated content may be incorrect.">
            <a:extLst>
              <a:ext uri="{FF2B5EF4-FFF2-40B4-BE49-F238E27FC236}">
                <a16:creationId xmlns:a16="http://schemas.microsoft.com/office/drawing/2014/main" id="{653F4DF8-606B-7156-5530-A9D369C63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141" y="2113652"/>
            <a:ext cx="2630696" cy="2630696"/>
          </a:xfrm>
          <a:prstGeom prst="rect">
            <a:avLst/>
          </a:prstGeom>
        </p:spPr>
      </p:pic>
      <p:pic>
        <p:nvPicPr>
          <p:cNvPr id="21" name="Picture 20" descr="Cartoon of a person with a broken leg and crutches&#10;&#10;AI-generated content may be incorrect.">
            <a:extLst>
              <a:ext uri="{FF2B5EF4-FFF2-40B4-BE49-F238E27FC236}">
                <a16:creationId xmlns:a16="http://schemas.microsoft.com/office/drawing/2014/main" id="{51957A9E-9630-EADA-E537-D48584989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2" y="2103987"/>
            <a:ext cx="2836405" cy="2836405"/>
          </a:xfrm>
          <a:prstGeom prst="rect">
            <a:avLst/>
          </a:prstGeom>
        </p:spPr>
      </p:pic>
      <p:pic>
        <p:nvPicPr>
          <p:cNvPr id="25" name="Picture 24" descr="Cartoon a cartoon of a person with a cane&#10;&#10;AI-generated content may be incorrect.">
            <a:extLst>
              <a:ext uri="{FF2B5EF4-FFF2-40B4-BE49-F238E27FC236}">
                <a16:creationId xmlns:a16="http://schemas.microsoft.com/office/drawing/2014/main" id="{4160CE68-7107-E3EF-4E95-F4AF72C55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871" y="2103987"/>
            <a:ext cx="2867951" cy="286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0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18C2A-56F5-080C-DAA5-08B45F69E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6A0A1ACC-151C-7DA9-C014-1CD861E98BFF}"/>
              </a:ext>
            </a:extLst>
          </p:cNvPr>
          <p:cNvSpPr txBox="1"/>
          <p:nvPr/>
        </p:nvSpPr>
        <p:spPr>
          <a:xfrm>
            <a:off x="699920" y="576967"/>
            <a:ext cx="4530407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nl-NL" sz="3600">
                <a:solidFill>
                  <a:schemeClr val="tx1">
                    <a:lumMod val="85000"/>
                    <a:lumOff val="15000"/>
                  </a:schemeClr>
                </a:solidFill>
                <a:latin typeface="Suez One" panose="00000500000000000000" pitchFamily="2" charset="-79"/>
                <a:ea typeface="Open Sans Extrabold" panose="020B0906030804020204" pitchFamily="34" charset="0"/>
                <a:cs typeface="Suez One" panose="00000500000000000000" pitchFamily="2" charset="-79"/>
              </a:rPr>
              <a:t>Voor wie geldt EAA?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Suez One" panose="00000500000000000000" pitchFamily="2" charset="-79"/>
              <a:ea typeface="Open Sans Extrabold" panose="020B0906030804020204" pitchFamily="34" charset="0"/>
              <a:cs typeface="Suez One" panose="00000500000000000000" pitchFamily="2" charset="-79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6E1B68F-A49E-10F4-A82A-EC3C67B75465}"/>
              </a:ext>
            </a:extLst>
          </p:cNvPr>
          <p:cNvSpPr/>
          <p:nvPr/>
        </p:nvSpPr>
        <p:spPr>
          <a:xfrm>
            <a:off x="8032694" y="0"/>
            <a:ext cx="4159306" cy="6858000"/>
          </a:xfrm>
          <a:prstGeom prst="rect">
            <a:avLst/>
          </a:prstGeom>
          <a:solidFill>
            <a:srgbClr val="18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6A29E4D-5B42-F986-B173-A98B430275AD}"/>
              </a:ext>
            </a:extLst>
          </p:cNvPr>
          <p:cNvSpPr txBox="1"/>
          <p:nvPr/>
        </p:nvSpPr>
        <p:spPr>
          <a:xfrm>
            <a:off x="751576" y="1653364"/>
            <a:ext cx="4468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Webshops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Terminals</a:t>
            </a:r>
          </a:p>
          <a:p>
            <a:pPr>
              <a:buClr>
                <a:srgbClr val="1867B1"/>
              </a:buClr>
            </a:pPr>
            <a:endParaRPr lang="nl-NL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Bankdiensten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TV, e-books, telefoondiensten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Apps &amp; software</a:t>
            </a:r>
            <a:endParaRPr lang="nl-NL" sz="1800">
              <a:effectLst/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vak 1">
            <a:extLst>
              <a:ext uri="{FF2B5EF4-FFF2-40B4-BE49-F238E27FC236}">
                <a16:creationId xmlns:a16="http://schemas.microsoft.com/office/drawing/2014/main" id="{DC289751-E739-168C-F04C-46E91238A09F}"/>
              </a:ext>
            </a:extLst>
          </p:cNvPr>
          <p:cNvSpPr txBox="1"/>
          <p:nvPr/>
        </p:nvSpPr>
        <p:spPr>
          <a:xfrm>
            <a:off x="8032694" y="576967"/>
            <a:ext cx="398895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Computers en </a:t>
            </a:r>
            <a:r>
              <a:rPr lang="nl-NL" sz="1600" b="1" err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besturingsystemen</a:t>
            </a: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Betaal- en zelfbedieningsterminals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Smartphones en andere apparatuur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Tv-apparatuur met digitale televisie diensten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E-readers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Telefoondiensten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Audiovisuele diensten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Elementen voor vervoer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Bankdiensten 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E-boeken</a:t>
            </a: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bg1"/>
              </a:solidFill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1867B1"/>
              </a:buClr>
              <a:buFont typeface="Arial" panose="020B0604020202020204" pitchFamily="34" charset="0"/>
              <a:buChar char="•"/>
            </a:pPr>
            <a:r>
              <a:rPr lang="nl-NL" sz="1600" b="1">
                <a:solidFill>
                  <a:schemeClr val="bg1"/>
                </a:solidFill>
                <a:latin typeface="Alegreya Sans Medium" panose="00000600000000000000"/>
                <a:ea typeface="Aptos" panose="020B0004020202020204" pitchFamily="34" charset="0"/>
                <a:cs typeface="Times New Roman" panose="02020603050405020304" pitchFamily="18" charset="0"/>
              </a:rPr>
              <a:t>E-handelsdiensten </a:t>
            </a:r>
            <a:endParaRPr lang="nl-NL" sz="1600">
              <a:solidFill>
                <a:schemeClr val="bg1"/>
              </a:solidFill>
              <a:effectLst/>
              <a:latin typeface="Alegreya Sans Medium" panose="0000060000000000000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9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rgbClr val="3CCE64"/>
          </a:solidFill>
          <a:prstDash val="solid"/>
          <a:tailEnd type="diamon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930E8D9ED599478AD9652A6F99BB71" ma:contentTypeVersion="13" ma:contentTypeDescription="Een nieuw document maken." ma:contentTypeScope="" ma:versionID="abfedef5c371b68e4243d3ee292d0b6b">
  <xsd:schema xmlns:xsd="http://www.w3.org/2001/XMLSchema" xmlns:xs="http://www.w3.org/2001/XMLSchema" xmlns:p="http://schemas.microsoft.com/office/2006/metadata/properties" xmlns:ns2="9e389e9c-316a-4dbe-8e8c-3b959a3e75c7" xmlns:ns3="deb23903-ffa7-4a3f-a5b4-339b83350bbc" targetNamespace="http://schemas.microsoft.com/office/2006/metadata/properties" ma:root="true" ma:fieldsID="2d676888886b8e7b4b509b60a040e691" ns2:_="" ns3:_="">
    <xsd:import namespace="9e389e9c-316a-4dbe-8e8c-3b959a3e75c7"/>
    <xsd:import namespace="deb23903-ffa7-4a3f-a5b4-339b83350bb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89e9c-316a-4dbe-8e8c-3b959a3e75c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941702ab-5069-4443-84bf-3ad5c06b2c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23903-ffa7-4a3f-a5b4-339b83350bb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3900087-19f1-4eda-a63a-eb0bb4be87f6}" ma:internalName="TaxCatchAll" ma:showField="CatchAllData" ma:web="deb23903-ffa7-4a3f-a5b4-339b83350b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389e9c-316a-4dbe-8e8c-3b959a3e75c7">
      <Terms xmlns="http://schemas.microsoft.com/office/infopath/2007/PartnerControls"/>
    </lcf76f155ced4ddcb4097134ff3c332f>
    <TaxCatchAll xmlns="deb23903-ffa7-4a3f-a5b4-339b83350bbc" xsi:nil="true"/>
  </documentManagement>
</p:properties>
</file>

<file path=customXml/itemProps1.xml><?xml version="1.0" encoding="utf-8"?>
<ds:datastoreItem xmlns:ds="http://schemas.openxmlformats.org/officeDocument/2006/customXml" ds:itemID="{6F66CD2D-43CD-4EA8-9CE8-6314EA4D3122}">
  <ds:schemaRefs>
    <ds:schemaRef ds:uri="9e389e9c-316a-4dbe-8e8c-3b959a3e75c7"/>
    <ds:schemaRef ds:uri="deb23903-ffa7-4a3f-a5b4-339b83350b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A0C703-5B81-48AA-9004-92F3FC834D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3F8102-00D0-4334-850F-2D43648A006E}">
  <ds:schemaRefs>
    <ds:schemaRef ds:uri="9e389e9c-316a-4dbe-8e8c-3b959a3e75c7"/>
    <ds:schemaRef ds:uri="deb23903-ffa7-4a3f-a5b4-339b83350bbc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WCAG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Ambrero presentatie</dc:title>
  <dc:subject>Template voor Ambrero presentaties</dc:subject>
  <dc:creator>Erwin Rietveld</dc:creator>
  <cp:keywords>Ambrero</cp:keywords>
  <cp:revision>1</cp:revision>
  <dcterms:created xsi:type="dcterms:W3CDTF">2020-02-20T10:17:54Z</dcterms:created>
  <dcterms:modified xsi:type="dcterms:W3CDTF">2025-09-10T10:01:30Z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0x01010036930E8D9ED599478AD9652A6F99BB71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